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06/09/2012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06/09/2012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06/09/2012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06/09/2012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06/09/2012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06/09/2012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06/09/2012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06/09/2012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06/09/2012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06/09/2012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06/09/2012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06/09/2012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05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DSC005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005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  <p:pic>
        <p:nvPicPr>
          <p:cNvPr id="3" name="Image 2" descr="DSC005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Affichage à l'écran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Diapositive 1</vt:lpstr>
      <vt:lpstr>Diapositive 2</vt:lpstr>
      <vt:lpstr>Diapositive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maritxu</dc:creator>
  <cp:lastModifiedBy>maddi</cp:lastModifiedBy>
  <cp:revision>1</cp:revision>
  <dcterms:created xsi:type="dcterms:W3CDTF">2012-09-06T12:39:32Z</dcterms:created>
  <dcterms:modified xsi:type="dcterms:W3CDTF">2012-09-06T12:42:02Z</dcterms:modified>
</cp:coreProperties>
</file>