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1.jpeg" ContentType="image/jpeg"/>
  <Override PartName="/ppt/media/image20.jpeg" ContentType="image/jpeg"/>
  <Override PartName="/ppt/media/image27.jpeg" ContentType="image/jpeg"/>
  <Override PartName="/ppt/media/image6.jpeg" ContentType="image/jpeg"/>
  <Override PartName="/ppt/media/image7.jpeg" ContentType="image/jpeg"/>
  <Override PartName="/ppt/media/image28.jpeg" ContentType="image/jpeg"/>
  <Override PartName="/ppt/media/image12.jpeg" ContentType="image/jpeg"/>
  <Override PartName="/ppt/media/image10.jpeg" ContentType="image/jpeg"/>
  <Override PartName="/ppt/media/image8.jpeg" ContentType="image/jpeg"/>
  <Override PartName="/ppt/media/image29.jpeg" ContentType="image/jpeg"/>
  <Override PartName="/ppt/media/image13.jpeg" ContentType="image/jpeg"/>
  <Override PartName="/ppt/media/image11.jpeg" ContentType="image/jpeg"/>
  <Override PartName="/ppt/media/image9.jpeg" ContentType="image/jpeg"/>
  <Override PartName="/ppt/media/image30.jpeg" ContentType="image/jpeg"/>
  <Override PartName="/ppt/media/image3.jpeg" ContentType="image/jpeg"/>
  <Override PartName="/ppt/media/image24.jpeg" ContentType="image/jpeg"/>
  <Override PartName="/ppt/media/image31.jpeg" ContentType="image/jpeg"/>
  <Override PartName="/ppt/media/image4.jpeg" ContentType="image/jpeg"/>
  <Override PartName="/ppt/media/image25.jpeg" ContentType="image/jpeg"/>
  <Override PartName="/ppt/media/image5.jpeg" ContentType="image/jpeg"/>
  <Override PartName="/ppt/media/image26.jpeg" ContentType="image/jpeg"/>
  <Override PartName="/ppt/media/image2.jpeg" ContentType="image/jpeg"/>
  <Override PartName="/ppt/media/image23.jpeg" ContentType="image/jpeg"/>
  <Override PartName="/ppt/media/image1.jpeg" ContentType="image/jpeg"/>
  <Override PartName="/ppt/media/image22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Modifiez le style du </a:t>
            </a: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4AF2C2F-871D-41B9-B239-F007FFF645DD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16/03/2022</a:t>
            </a:fld>
            <a:endParaRPr b="0" lang="eu-E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u-E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9807963-DE32-4D52-A4E9-ED96594EFA4E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eu-E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1BA1F2C-3579-480C-B93E-844DAC4D047B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16/03/2022</a:t>
            </a:fld>
            <a:endParaRPr b="0" lang="eu-ES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u-ES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6098FC0-61D9-44C9-8ED2-22F3C4F64417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eu-E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fr-FR" sz="6000" spc="-1" strike="noStrike">
                <a:solidFill>
                  <a:srgbClr val="000000"/>
                </a:solidFill>
                <a:latin typeface="Comic Sans MS"/>
              </a:rPr>
              <a:t>Filmaren albuma 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2239560" y="3510000"/>
            <a:ext cx="7712280" cy="544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Comic Sans MS"/>
              </a:rPr>
              <a:t>Irudiak (</a:t>
            </a:r>
            <a:r>
              <a:rPr b="1" i="1" lang="fr-FR" sz="2400" spc="-1" strike="noStrike">
                <a:solidFill>
                  <a:srgbClr val="000000"/>
                </a:solidFill>
                <a:latin typeface="Comic Sans MS"/>
              </a:rPr>
              <a:t>L’album du film Daniel Pennac)</a:t>
            </a:r>
            <a:endParaRPr b="0" lang="eu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 2" descr=""/>
          <p:cNvPicPr/>
          <p:nvPr/>
        </p:nvPicPr>
        <p:blipFill>
          <a:blip r:embed="rId1"/>
          <a:stretch/>
        </p:blipFill>
        <p:spPr>
          <a:xfrm>
            <a:off x="82440" y="1865160"/>
            <a:ext cx="6384240" cy="3127680"/>
          </a:xfrm>
          <a:prstGeom prst="rect">
            <a:avLst/>
          </a:prstGeom>
          <a:ln w="0">
            <a:noFill/>
          </a:ln>
        </p:spPr>
      </p:pic>
      <p:pic>
        <p:nvPicPr>
          <p:cNvPr id="106" name="Image 4" descr=""/>
          <p:cNvPicPr/>
          <p:nvPr/>
        </p:nvPicPr>
        <p:blipFill>
          <a:blip r:embed="rId2"/>
          <a:stretch/>
        </p:blipFill>
        <p:spPr>
          <a:xfrm>
            <a:off x="6595200" y="1097280"/>
            <a:ext cx="5514120" cy="466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 2" descr=""/>
          <p:cNvPicPr/>
          <p:nvPr/>
        </p:nvPicPr>
        <p:blipFill>
          <a:blip r:embed="rId1"/>
          <a:stretch/>
        </p:blipFill>
        <p:spPr>
          <a:xfrm>
            <a:off x="221400" y="1307160"/>
            <a:ext cx="5209920" cy="4242960"/>
          </a:xfrm>
          <a:prstGeom prst="rect">
            <a:avLst/>
          </a:prstGeom>
          <a:ln w="0">
            <a:noFill/>
          </a:ln>
        </p:spPr>
      </p:pic>
      <p:pic>
        <p:nvPicPr>
          <p:cNvPr id="108" name="Image 4" descr=""/>
          <p:cNvPicPr/>
          <p:nvPr/>
        </p:nvPicPr>
        <p:blipFill>
          <a:blip r:embed="rId2"/>
          <a:stretch/>
        </p:blipFill>
        <p:spPr>
          <a:xfrm>
            <a:off x="5642280" y="1708920"/>
            <a:ext cx="6328080" cy="343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 4" descr=""/>
          <p:cNvPicPr/>
          <p:nvPr/>
        </p:nvPicPr>
        <p:blipFill>
          <a:blip r:embed="rId1"/>
          <a:stretch/>
        </p:blipFill>
        <p:spPr>
          <a:xfrm>
            <a:off x="68400" y="117720"/>
            <a:ext cx="5918760" cy="4857120"/>
          </a:xfrm>
          <a:prstGeom prst="rect">
            <a:avLst/>
          </a:prstGeom>
          <a:ln w="0">
            <a:noFill/>
          </a:ln>
        </p:spPr>
      </p:pic>
      <p:pic>
        <p:nvPicPr>
          <p:cNvPr id="110" name="Image 6" descr=""/>
          <p:cNvPicPr/>
          <p:nvPr/>
        </p:nvPicPr>
        <p:blipFill>
          <a:blip r:embed="rId2"/>
          <a:stretch/>
        </p:blipFill>
        <p:spPr>
          <a:xfrm>
            <a:off x="6095880" y="2928600"/>
            <a:ext cx="5918760" cy="380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 2" descr=""/>
          <p:cNvPicPr/>
          <p:nvPr/>
        </p:nvPicPr>
        <p:blipFill>
          <a:blip r:embed="rId1"/>
          <a:stretch/>
        </p:blipFill>
        <p:spPr>
          <a:xfrm>
            <a:off x="279360" y="874080"/>
            <a:ext cx="5743440" cy="4799520"/>
          </a:xfrm>
          <a:prstGeom prst="rect">
            <a:avLst/>
          </a:prstGeom>
          <a:ln w="0">
            <a:noFill/>
          </a:ln>
        </p:spPr>
      </p:pic>
      <p:pic>
        <p:nvPicPr>
          <p:cNvPr id="112" name="Image 4" descr=""/>
          <p:cNvPicPr/>
          <p:nvPr/>
        </p:nvPicPr>
        <p:blipFill>
          <a:blip r:embed="rId2"/>
          <a:stretch/>
        </p:blipFill>
        <p:spPr>
          <a:xfrm>
            <a:off x="6168960" y="874080"/>
            <a:ext cx="5770800" cy="479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 4" descr=""/>
          <p:cNvPicPr/>
          <p:nvPr/>
        </p:nvPicPr>
        <p:blipFill>
          <a:blip r:embed="rId1"/>
          <a:stretch/>
        </p:blipFill>
        <p:spPr>
          <a:xfrm>
            <a:off x="152640" y="316800"/>
            <a:ext cx="7004520" cy="3999960"/>
          </a:xfrm>
          <a:prstGeom prst="rect">
            <a:avLst/>
          </a:prstGeom>
          <a:ln w="0">
            <a:noFill/>
          </a:ln>
        </p:spPr>
      </p:pic>
      <p:pic>
        <p:nvPicPr>
          <p:cNvPr id="114" name="Image 6" descr=""/>
          <p:cNvPicPr/>
          <p:nvPr/>
        </p:nvPicPr>
        <p:blipFill>
          <a:blip r:embed="rId2"/>
          <a:stretch/>
        </p:blipFill>
        <p:spPr>
          <a:xfrm>
            <a:off x="7229160" y="2555280"/>
            <a:ext cx="4809600" cy="400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 2" descr=""/>
          <p:cNvPicPr/>
          <p:nvPr/>
        </p:nvPicPr>
        <p:blipFill>
          <a:blip r:embed="rId1"/>
          <a:stretch/>
        </p:blipFill>
        <p:spPr>
          <a:xfrm>
            <a:off x="129240" y="1444320"/>
            <a:ext cx="5817240" cy="3306240"/>
          </a:xfrm>
          <a:prstGeom prst="rect">
            <a:avLst/>
          </a:prstGeom>
          <a:ln w="0">
            <a:noFill/>
          </a:ln>
        </p:spPr>
      </p:pic>
      <p:pic>
        <p:nvPicPr>
          <p:cNvPr id="85" name="Image 4" descr=""/>
          <p:cNvPicPr/>
          <p:nvPr/>
        </p:nvPicPr>
        <p:blipFill>
          <a:blip r:embed="rId2"/>
          <a:stretch/>
        </p:blipFill>
        <p:spPr>
          <a:xfrm>
            <a:off x="6056280" y="572400"/>
            <a:ext cx="6005880" cy="504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2" descr=""/>
          <p:cNvPicPr/>
          <p:nvPr/>
        </p:nvPicPr>
        <p:blipFill>
          <a:blip r:embed="rId1"/>
          <a:stretch/>
        </p:blipFill>
        <p:spPr>
          <a:xfrm>
            <a:off x="505080" y="102240"/>
            <a:ext cx="4477320" cy="3221640"/>
          </a:xfrm>
          <a:prstGeom prst="rect">
            <a:avLst/>
          </a:prstGeom>
          <a:ln w="0">
            <a:noFill/>
          </a:ln>
        </p:spPr>
      </p:pic>
      <p:pic>
        <p:nvPicPr>
          <p:cNvPr id="87" name="Image 6" descr=""/>
          <p:cNvPicPr/>
          <p:nvPr/>
        </p:nvPicPr>
        <p:blipFill>
          <a:blip r:embed="rId2"/>
          <a:stretch/>
        </p:blipFill>
        <p:spPr>
          <a:xfrm>
            <a:off x="3063960" y="3429000"/>
            <a:ext cx="4241520" cy="3303720"/>
          </a:xfrm>
          <a:prstGeom prst="rect">
            <a:avLst/>
          </a:prstGeom>
          <a:ln w="0">
            <a:noFill/>
          </a:ln>
        </p:spPr>
      </p:pic>
      <p:pic>
        <p:nvPicPr>
          <p:cNvPr id="88" name="Image 3" descr=""/>
          <p:cNvPicPr/>
          <p:nvPr/>
        </p:nvPicPr>
        <p:blipFill>
          <a:blip r:embed="rId3"/>
          <a:stretch/>
        </p:blipFill>
        <p:spPr>
          <a:xfrm>
            <a:off x="7588080" y="142200"/>
            <a:ext cx="4246560" cy="354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 2" descr=""/>
          <p:cNvPicPr/>
          <p:nvPr/>
        </p:nvPicPr>
        <p:blipFill>
          <a:blip r:embed="rId1"/>
          <a:stretch/>
        </p:blipFill>
        <p:spPr>
          <a:xfrm>
            <a:off x="164160" y="228600"/>
            <a:ext cx="5689080" cy="3335760"/>
          </a:xfrm>
          <a:prstGeom prst="rect">
            <a:avLst/>
          </a:prstGeom>
          <a:ln w="0">
            <a:noFill/>
          </a:ln>
        </p:spPr>
      </p:pic>
      <p:pic>
        <p:nvPicPr>
          <p:cNvPr id="90" name="Image 4" descr=""/>
          <p:cNvPicPr/>
          <p:nvPr/>
        </p:nvPicPr>
        <p:blipFill>
          <a:blip r:embed="rId2"/>
          <a:stretch/>
        </p:blipFill>
        <p:spPr>
          <a:xfrm>
            <a:off x="7169400" y="123120"/>
            <a:ext cx="4857840" cy="3546360"/>
          </a:xfrm>
          <a:prstGeom prst="rect">
            <a:avLst/>
          </a:prstGeom>
          <a:ln w="0">
            <a:noFill/>
          </a:ln>
        </p:spPr>
      </p:pic>
      <p:pic>
        <p:nvPicPr>
          <p:cNvPr id="91" name="Image 6" descr=""/>
          <p:cNvPicPr/>
          <p:nvPr/>
        </p:nvPicPr>
        <p:blipFill>
          <a:blip r:embed="rId3"/>
          <a:stretch/>
        </p:blipFill>
        <p:spPr>
          <a:xfrm>
            <a:off x="3074400" y="3669840"/>
            <a:ext cx="3895920" cy="307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 2" descr=""/>
          <p:cNvPicPr/>
          <p:nvPr/>
        </p:nvPicPr>
        <p:blipFill>
          <a:blip r:embed="rId1"/>
          <a:stretch/>
        </p:blipFill>
        <p:spPr>
          <a:xfrm>
            <a:off x="707760" y="46800"/>
            <a:ext cx="5715720" cy="2791800"/>
          </a:xfrm>
          <a:prstGeom prst="rect">
            <a:avLst/>
          </a:prstGeom>
          <a:ln w="0">
            <a:noFill/>
          </a:ln>
        </p:spPr>
      </p:pic>
      <p:pic>
        <p:nvPicPr>
          <p:cNvPr id="93" name="Image 4" descr=""/>
          <p:cNvPicPr/>
          <p:nvPr/>
        </p:nvPicPr>
        <p:blipFill>
          <a:blip r:embed="rId2"/>
          <a:stretch/>
        </p:blipFill>
        <p:spPr>
          <a:xfrm>
            <a:off x="7853040" y="46800"/>
            <a:ext cx="4094640" cy="3550320"/>
          </a:xfrm>
          <a:prstGeom prst="rect">
            <a:avLst/>
          </a:prstGeom>
          <a:ln w="0">
            <a:noFill/>
          </a:ln>
        </p:spPr>
      </p:pic>
      <p:pic>
        <p:nvPicPr>
          <p:cNvPr id="94" name="Image 6" descr=""/>
          <p:cNvPicPr/>
          <p:nvPr/>
        </p:nvPicPr>
        <p:blipFill>
          <a:blip r:embed="rId3"/>
          <a:stretch/>
        </p:blipFill>
        <p:spPr>
          <a:xfrm>
            <a:off x="1340640" y="3099960"/>
            <a:ext cx="5082840" cy="3590640"/>
          </a:xfrm>
          <a:prstGeom prst="rect">
            <a:avLst/>
          </a:prstGeom>
          <a:ln w="0">
            <a:noFill/>
          </a:ln>
        </p:spPr>
      </p:pic>
      <p:pic>
        <p:nvPicPr>
          <p:cNvPr id="95" name="Image 8" descr=""/>
          <p:cNvPicPr/>
          <p:nvPr/>
        </p:nvPicPr>
        <p:blipFill>
          <a:blip r:embed="rId4"/>
          <a:stretch/>
        </p:blipFill>
        <p:spPr>
          <a:xfrm>
            <a:off x="6984000" y="3924720"/>
            <a:ext cx="4963680" cy="288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 2" descr=""/>
          <p:cNvPicPr/>
          <p:nvPr/>
        </p:nvPicPr>
        <p:blipFill>
          <a:blip r:embed="rId1"/>
          <a:stretch/>
        </p:blipFill>
        <p:spPr>
          <a:xfrm>
            <a:off x="186120" y="105120"/>
            <a:ext cx="6845760" cy="4122000"/>
          </a:xfrm>
          <a:prstGeom prst="rect">
            <a:avLst/>
          </a:prstGeom>
          <a:ln w="0">
            <a:noFill/>
          </a:ln>
        </p:spPr>
      </p:pic>
      <p:pic>
        <p:nvPicPr>
          <p:cNvPr id="97" name="Image 4" descr=""/>
          <p:cNvPicPr/>
          <p:nvPr/>
        </p:nvPicPr>
        <p:blipFill>
          <a:blip r:embed="rId2"/>
          <a:stretch/>
        </p:blipFill>
        <p:spPr>
          <a:xfrm>
            <a:off x="7205400" y="2336760"/>
            <a:ext cx="4800240" cy="422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 2" descr=""/>
          <p:cNvPicPr/>
          <p:nvPr/>
        </p:nvPicPr>
        <p:blipFill>
          <a:blip r:embed="rId1"/>
          <a:stretch/>
        </p:blipFill>
        <p:spPr>
          <a:xfrm>
            <a:off x="430560" y="1158840"/>
            <a:ext cx="4842720" cy="4539960"/>
          </a:xfrm>
          <a:prstGeom prst="rect">
            <a:avLst/>
          </a:prstGeom>
          <a:ln w="0">
            <a:noFill/>
          </a:ln>
        </p:spPr>
      </p:pic>
      <p:pic>
        <p:nvPicPr>
          <p:cNvPr id="99" name="Image 4" descr=""/>
          <p:cNvPicPr/>
          <p:nvPr/>
        </p:nvPicPr>
        <p:blipFill>
          <a:blip r:embed="rId2"/>
          <a:stretch/>
        </p:blipFill>
        <p:spPr>
          <a:xfrm>
            <a:off x="5418360" y="660960"/>
            <a:ext cx="6557400" cy="511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 2" descr=""/>
          <p:cNvPicPr/>
          <p:nvPr/>
        </p:nvPicPr>
        <p:blipFill>
          <a:blip r:embed="rId1"/>
          <a:stretch/>
        </p:blipFill>
        <p:spPr>
          <a:xfrm>
            <a:off x="86400" y="821520"/>
            <a:ext cx="5532120" cy="4669560"/>
          </a:xfrm>
          <a:prstGeom prst="rect">
            <a:avLst/>
          </a:prstGeom>
          <a:ln w="0">
            <a:noFill/>
          </a:ln>
        </p:spPr>
      </p:pic>
      <p:pic>
        <p:nvPicPr>
          <p:cNvPr id="101" name="Image 4" descr=""/>
          <p:cNvPicPr/>
          <p:nvPr/>
        </p:nvPicPr>
        <p:blipFill>
          <a:blip r:embed="rId2"/>
          <a:stretch/>
        </p:blipFill>
        <p:spPr>
          <a:xfrm>
            <a:off x="6455880" y="174240"/>
            <a:ext cx="5649480" cy="3045600"/>
          </a:xfrm>
          <a:prstGeom prst="rect">
            <a:avLst/>
          </a:prstGeom>
          <a:ln w="0">
            <a:noFill/>
          </a:ln>
        </p:spPr>
      </p:pic>
      <p:pic>
        <p:nvPicPr>
          <p:cNvPr id="102" name="Image 6" descr=""/>
          <p:cNvPicPr/>
          <p:nvPr/>
        </p:nvPicPr>
        <p:blipFill>
          <a:blip r:embed="rId3"/>
          <a:stretch/>
        </p:blipFill>
        <p:spPr>
          <a:xfrm>
            <a:off x="7244280" y="3296160"/>
            <a:ext cx="4072680" cy="338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 2" descr=""/>
          <p:cNvPicPr/>
          <p:nvPr/>
        </p:nvPicPr>
        <p:blipFill>
          <a:blip r:embed="rId1"/>
          <a:stretch/>
        </p:blipFill>
        <p:spPr>
          <a:xfrm>
            <a:off x="95400" y="87840"/>
            <a:ext cx="5405040" cy="4192200"/>
          </a:xfrm>
          <a:prstGeom prst="rect">
            <a:avLst/>
          </a:prstGeom>
          <a:ln w="0">
            <a:noFill/>
          </a:ln>
        </p:spPr>
      </p:pic>
      <p:pic>
        <p:nvPicPr>
          <p:cNvPr id="104" name="Image 4" descr=""/>
          <p:cNvPicPr/>
          <p:nvPr/>
        </p:nvPicPr>
        <p:blipFill>
          <a:blip r:embed="rId2"/>
          <a:stretch/>
        </p:blipFill>
        <p:spPr>
          <a:xfrm>
            <a:off x="5605560" y="3027240"/>
            <a:ext cx="6490440" cy="374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Application>LibreOffice/7.0.4.2$Linux_X86_64 LibreOffice_project/00$Build-2</Application>
  <AppVersion>15.0000</AppVersion>
  <Words>10</Words>
  <Paragraphs>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2022-02-26T22:38:56Z</dcterms:created>
  <dc:creator>Isabelle CARRICART</dc:creator>
  <dc:description/>
  <dc:language>eu-ES</dc:language>
  <cp:lastModifiedBy>Isabelle CARRICART</cp:lastModifiedBy>
  <dcterms:modified xsi:type="dcterms:W3CDTF">2022-02-28T15:25:55Z</dcterms:modified>
  <cp:revision>13</cp:revision>
  <dc:subject/>
  <dc:title>Filmaren albuma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14</vt:i4>
  </property>
</Properties>
</file>