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3.jpeg" ContentType="image/jpeg"/>
  <Override PartName="/ppt/media/image9.png" ContentType="image/png"/>
  <Override PartName="/ppt/media/image15.jpeg" ContentType="image/jpeg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12.jpeg" ContentType="image/jpeg"/>
  <Override PartName="/ppt/media/image7.png" ContentType="image/png"/>
  <Override PartName="/ppt/media/image14.jpeg" ContentType="image/jpeg"/>
  <Override PartName="/ppt/media/image8.png" ContentType="image/pn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</a:t>
            </a: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1CF58F9-7DD8-4F54-A7C6-97C16DFD8A0B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16/03/2022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7003D37-0BA3-4376-A1F3-C4E657C4586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4A88778-43E8-414C-8247-99168DB27CAD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16/03/2022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F78CA86-ABA9-430B-9694-9D1917B2717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361800"/>
            <a:ext cx="9143640" cy="950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fr-FR" sz="6000" spc="-1" strike="noStrike">
                <a:solidFill>
                  <a:srgbClr val="000000"/>
                </a:solidFill>
                <a:latin typeface="Comic Sans MS"/>
              </a:rPr>
              <a:t>Célestinen marrazkiak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Image 3" descr=""/>
          <p:cNvPicPr/>
          <p:nvPr/>
        </p:nvPicPr>
        <p:blipFill>
          <a:blip r:embed="rId1"/>
          <a:stretch/>
        </p:blipFill>
        <p:spPr>
          <a:xfrm>
            <a:off x="3053520" y="1846080"/>
            <a:ext cx="6084720" cy="434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4" descr=""/>
          <p:cNvPicPr/>
          <p:nvPr/>
        </p:nvPicPr>
        <p:blipFill>
          <a:blip r:embed="rId1"/>
          <a:stretch/>
        </p:blipFill>
        <p:spPr>
          <a:xfrm>
            <a:off x="144360" y="249840"/>
            <a:ext cx="4637880" cy="3036240"/>
          </a:xfrm>
          <a:prstGeom prst="rect">
            <a:avLst/>
          </a:prstGeom>
          <a:ln w="0">
            <a:noFill/>
          </a:ln>
        </p:spPr>
      </p:pic>
      <p:pic>
        <p:nvPicPr>
          <p:cNvPr id="85" name="Image 6" descr=""/>
          <p:cNvPicPr/>
          <p:nvPr/>
        </p:nvPicPr>
        <p:blipFill>
          <a:blip r:embed="rId2"/>
          <a:stretch/>
        </p:blipFill>
        <p:spPr>
          <a:xfrm>
            <a:off x="5461920" y="1086120"/>
            <a:ext cx="3196080" cy="4400280"/>
          </a:xfrm>
          <a:prstGeom prst="rect">
            <a:avLst/>
          </a:prstGeom>
          <a:ln w="0">
            <a:noFill/>
          </a:ln>
        </p:spPr>
      </p:pic>
      <p:pic>
        <p:nvPicPr>
          <p:cNvPr id="86" name="Image 8" descr=""/>
          <p:cNvPicPr/>
          <p:nvPr/>
        </p:nvPicPr>
        <p:blipFill>
          <a:blip r:embed="rId3"/>
          <a:stretch/>
        </p:blipFill>
        <p:spPr>
          <a:xfrm>
            <a:off x="9337680" y="1069200"/>
            <a:ext cx="2534760" cy="4417560"/>
          </a:xfrm>
          <a:prstGeom prst="rect">
            <a:avLst/>
          </a:prstGeom>
          <a:ln w="0">
            <a:noFill/>
          </a:ln>
        </p:spPr>
      </p:pic>
      <p:pic>
        <p:nvPicPr>
          <p:cNvPr id="87" name="Image 11" descr=""/>
          <p:cNvPicPr/>
          <p:nvPr/>
        </p:nvPicPr>
        <p:blipFill>
          <a:blip r:embed="rId4"/>
          <a:stretch/>
        </p:blipFill>
        <p:spPr>
          <a:xfrm>
            <a:off x="144360" y="3396600"/>
            <a:ext cx="4637880" cy="331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1" descr=""/>
          <p:cNvPicPr/>
          <p:nvPr/>
        </p:nvPicPr>
        <p:blipFill>
          <a:blip r:embed="rId1"/>
          <a:stretch/>
        </p:blipFill>
        <p:spPr>
          <a:xfrm>
            <a:off x="238680" y="1403640"/>
            <a:ext cx="6028560" cy="4027680"/>
          </a:xfrm>
          <a:prstGeom prst="rect">
            <a:avLst/>
          </a:prstGeom>
          <a:ln w="0">
            <a:noFill/>
          </a:ln>
        </p:spPr>
      </p:pic>
      <p:pic>
        <p:nvPicPr>
          <p:cNvPr id="89" name="Image 3" descr=""/>
          <p:cNvPicPr/>
          <p:nvPr/>
        </p:nvPicPr>
        <p:blipFill>
          <a:blip r:embed="rId2"/>
          <a:stretch/>
        </p:blipFill>
        <p:spPr>
          <a:xfrm>
            <a:off x="6693120" y="1415160"/>
            <a:ext cx="5260320" cy="400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1" descr=""/>
          <p:cNvPicPr/>
          <p:nvPr/>
        </p:nvPicPr>
        <p:blipFill>
          <a:blip r:embed="rId1"/>
          <a:stretch/>
        </p:blipFill>
        <p:spPr>
          <a:xfrm>
            <a:off x="492840" y="450720"/>
            <a:ext cx="5702400" cy="3140280"/>
          </a:xfrm>
          <a:prstGeom prst="rect">
            <a:avLst/>
          </a:prstGeom>
          <a:ln w="0">
            <a:noFill/>
          </a:ln>
        </p:spPr>
      </p:pic>
      <p:pic>
        <p:nvPicPr>
          <p:cNvPr id="91" name="Image 2" descr=""/>
          <p:cNvPicPr/>
          <p:nvPr/>
        </p:nvPicPr>
        <p:blipFill>
          <a:blip r:embed="rId2"/>
          <a:stretch/>
        </p:blipFill>
        <p:spPr>
          <a:xfrm>
            <a:off x="7077960" y="480600"/>
            <a:ext cx="4620600" cy="3110040"/>
          </a:xfrm>
          <a:prstGeom prst="rect">
            <a:avLst/>
          </a:prstGeom>
          <a:ln w="0">
            <a:noFill/>
          </a:ln>
        </p:spPr>
      </p:pic>
      <p:pic>
        <p:nvPicPr>
          <p:cNvPr id="92" name="Image 3" descr=""/>
          <p:cNvPicPr/>
          <p:nvPr/>
        </p:nvPicPr>
        <p:blipFill>
          <a:blip r:embed="rId3"/>
          <a:stretch/>
        </p:blipFill>
        <p:spPr>
          <a:xfrm>
            <a:off x="5082480" y="3747600"/>
            <a:ext cx="2226240" cy="282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1" descr=""/>
          <p:cNvPicPr/>
          <p:nvPr/>
        </p:nvPicPr>
        <p:blipFill>
          <a:blip r:embed="rId1"/>
          <a:stretch/>
        </p:blipFill>
        <p:spPr>
          <a:xfrm>
            <a:off x="1748520" y="901800"/>
            <a:ext cx="8694360" cy="532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3" descr=""/>
          <p:cNvPicPr/>
          <p:nvPr/>
        </p:nvPicPr>
        <p:blipFill>
          <a:blip r:embed="rId1"/>
          <a:srcRect l="-3317" t="-1226" r="6634" b="1226"/>
          <a:stretch/>
        </p:blipFill>
        <p:spPr>
          <a:xfrm>
            <a:off x="1038600" y="150120"/>
            <a:ext cx="4460400" cy="3156840"/>
          </a:xfrm>
          <a:prstGeom prst="rect">
            <a:avLst/>
          </a:prstGeom>
          <a:ln w="0">
            <a:noFill/>
          </a:ln>
        </p:spPr>
      </p:pic>
      <p:pic>
        <p:nvPicPr>
          <p:cNvPr id="95" name="Image 5" descr=""/>
          <p:cNvPicPr/>
          <p:nvPr/>
        </p:nvPicPr>
        <p:blipFill>
          <a:blip r:embed="rId2"/>
          <a:stretch/>
        </p:blipFill>
        <p:spPr>
          <a:xfrm>
            <a:off x="6491520" y="192600"/>
            <a:ext cx="4133160" cy="3114720"/>
          </a:xfrm>
          <a:prstGeom prst="rect">
            <a:avLst/>
          </a:prstGeom>
          <a:ln w="0">
            <a:noFill/>
          </a:ln>
        </p:spPr>
      </p:pic>
      <p:pic>
        <p:nvPicPr>
          <p:cNvPr id="96" name="Image 7" descr=""/>
          <p:cNvPicPr/>
          <p:nvPr/>
        </p:nvPicPr>
        <p:blipFill>
          <a:blip r:embed="rId3"/>
          <a:stretch/>
        </p:blipFill>
        <p:spPr>
          <a:xfrm>
            <a:off x="1191960" y="3489840"/>
            <a:ext cx="4307400" cy="3156840"/>
          </a:xfrm>
          <a:prstGeom prst="rect">
            <a:avLst/>
          </a:prstGeom>
          <a:ln w="0">
            <a:noFill/>
          </a:ln>
        </p:spPr>
      </p:pic>
      <p:pic>
        <p:nvPicPr>
          <p:cNvPr id="97" name="Image 9" descr=""/>
          <p:cNvPicPr/>
          <p:nvPr/>
        </p:nvPicPr>
        <p:blipFill>
          <a:blip r:embed="rId4"/>
          <a:srcRect l="0" t="0" r="3753" b="4054"/>
          <a:stretch/>
        </p:blipFill>
        <p:spPr>
          <a:xfrm>
            <a:off x="6491520" y="3510720"/>
            <a:ext cx="4133160" cy="311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Application>LibreOffice/7.0.4.2$Linux_X86_64 LibreOffice_project/00$Build-2</Application>
  <AppVersion>15.0000</AppVersion>
  <Words>2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2022-02-09T15:46:48Z</dcterms:created>
  <dc:creator>Isabelle CARRICART</dc:creator>
  <dc:description/>
  <dc:language>eu-ES</dc:language>
  <cp:lastModifiedBy>Isabelle CARRICART</cp:lastModifiedBy>
  <dcterms:modified xsi:type="dcterms:W3CDTF">2022-02-28T15:04:20Z</dcterms:modified>
  <cp:revision>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6</vt:i4>
  </property>
</Properties>
</file>