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56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>
        <p:scale>
          <a:sx n="66" d="100"/>
          <a:sy n="66" d="100"/>
        </p:scale>
        <p:origin x="66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E78E3F-863D-425C-B6EB-CC86D5D1C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8DC661-8018-4A52-9F9D-B1107994E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0C30CB-ACC0-4DA0-969E-150EDBC1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075AAA-A8A1-47A8-8A46-931EEDE0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AF33AD-3DE5-4BF4-861D-CB3CF13A6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12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D22AE0-08C8-4500-82E2-9A5D4B82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BD9EF0-B100-4D85-8068-437C505E2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EA6295-B87B-41D1-A7B0-DAD52F113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2240C2-87F8-468B-B232-8F3D94E5D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950CDF-8237-4762-A748-7E4C8840A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09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A7E819A-C95E-44C3-A5BC-A1909D9D9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00A331-BDE9-48E6-ABC3-D03EF724C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DF32F5-8A04-4B3E-82F9-422D4A444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2031B7-CADC-47A7-AFED-B9A4A04D8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5BEFED-9736-44A3-AAF9-FACC471FB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1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01191B-2308-48DB-9705-D53E7430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DAEA1C-E3BA-4C2A-A777-09397B0C3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92A1F3-C9C6-4E9E-ACD2-5C8FF354C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76CA23-AC0E-4317-80D6-E36B5CDAB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912B24-8E22-434C-98DC-55735CFF8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67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40856-69D3-456E-8957-F4393200E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1FE340-9F56-4B75-BF8F-02D70060F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DEC5F8-653D-46E4-A0D5-DAFDA43C1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EC258E-168D-4C43-A0CC-AC5E6778E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FC0706-8582-4DAA-BC73-FE8BA1288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24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F7A24-2A5D-4480-835B-34C96A6BF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E0DD1D-55D8-4A83-93C7-7A3B3B764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93E81D-6D88-496A-8035-EF9863766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5E6D7D-4199-4409-930A-E57788346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5C5928-C8DE-47FF-B86B-A40696871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CB87EF-719B-434F-A618-9CB90F71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64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B90F3-7822-4AE0-AE27-204C876AD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93503-DC7A-4842-9B3D-BCE44DCBF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A40DB9-C549-4E91-BE1A-191EA6475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E273DE-80DE-4048-B3C0-574CAF866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6CC194-E071-4634-BC58-0358218A4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7A7DBE-74F3-4597-A57F-D541DAB11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9DB5FEE-1B01-4F02-85BF-FCB0FA5CC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520C4CF-49DF-41F0-B212-EE47EB85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29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5A7CB5-2FDB-454A-93EF-8E099296F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152E190-5506-4FED-AE19-F9E9A243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B7BD0A-C339-4BC9-A770-89EA8222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0B031F-6C1B-430A-9896-201822CD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95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2D33DF-E5B0-44AF-8724-ACE99FEC6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7108D29-7B07-447F-BE9F-1EDF46CE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8E40A2-72CD-4284-9D43-EA1DE2A9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81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284AE2-B614-4FF8-B14D-E117A44BD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D63551-DCBF-44A7-8E06-8F474D2D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C5C51E-75E0-442F-999A-FFECA500A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B2DB84-E33E-4BB6-990E-260A55FDA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686FD0-4E4A-42C0-8117-7A7EDBF9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1A2DA1-42BA-41A2-9EBF-6F6B316A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62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201634-588A-454E-BDEC-E449DDAD3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4CCA2B-9600-4243-9154-C3379E2B0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D941D2-FA8D-4855-8197-259CC8188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ECD853-711C-416B-95EC-F11D96761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2E31DD-8C76-4D76-B6CD-055C6455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8ABBFD-7F52-407B-B4CC-88406B810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25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0EE4576-4D98-4DAF-AE40-5D0A4B4A3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AD328C-3A1A-40B5-98A8-B2085B2C9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0666A5-A4FF-49C9-983C-82929C291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5B077-CBE6-4B09-BED4-CD1E2F956669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CF11D2-7053-4F29-AD57-9E26D62EB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5409DA-A081-48B9-8D0E-B00CB3591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F8A88-EFAE-4D28-85B7-E434048A8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58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4C2FE87D-C750-430C-8272-F3BACCF689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906" y="170303"/>
            <a:ext cx="6556188" cy="651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48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E787D1D-EE07-4200-9092-AF48093CD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032" y="1702379"/>
            <a:ext cx="5309026" cy="501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0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5B3BA10-708E-4C22-A3C1-FDF3933B6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084" y="1768420"/>
            <a:ext cx="5265716" cy="493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15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2550AD8B-40FC-487D-A149-7E1719B51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885" y="1843768"/>
            <a:ext cx="5404937" cy="492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045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F1ED0F7-D2FC-46F2-BDCA-2B4E7EAEA8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904" y="285452"/>
            <a:ext cx="6386192" cy="628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992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8940C00-CFE4-40C6-94EE-A3B27EAC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263"/>
            <a:ext cx="12067614" cy="614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60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3D90F01-0679-4D21-998F-3B50F886A7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642" y="700858"/>
            <a:ext cx="6214611" cy="581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74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37496CE-BE96-4356-9B72-F0A77D3EB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982" y="126548"/>
            <a:ext cx="6852036" cy="639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63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A0082005-37F4-419A-A0BE-41FB15C82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86" y="71774"/>
            <a:ext cx="6950741" cy="650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1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FFD7848-B84F-4EDD-B942-BDFB4F81B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756" y="111670"/>
            <a:ext cx="7300488" cy="642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3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461DDFCA-D6C2-477A-9E0C-42FFF79B3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446" y="134023"/>
            <a:ext cx="6993108" cy="637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71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460518C7-EA4C-43FE-91A6-60807B64E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301" y="96686"/>
            <a:ext cx="7158772" cy="666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56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C6BF0C9D-4087-4637-A986-28FE08B53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328" y="236963"/>
            <a:ext cx="7016401" cy="638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74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6C8FA7C-638B-4701-9441-99C89F610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544" y="1487715"/>
            <a:ext cx="5502912" cy="5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018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Grand écran</PresentationFormat>
  <Paragraphs>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CARRICART</dc:creator>
  <cp:lastModifiedBy>Isabelle CARRICART</cp:lastModifiedBy>
  <cp:revision>2</cp:revision>
  <dcterms:created xsi:type="dcterms:W3CDTF">2023-07-04T12:56:51Z</dcterms:created>
  <dcterms:modified xsi:type="dcterms:W3CDTF">2023-07-04T13:00:07Z</dcterms:modified>
</cp:coreProperties>
</file>