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23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436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79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74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854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74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61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5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88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70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16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76609-FE18-463A-9FEE-4ABDB7E2C771}" type="datetimeFigureOut">
              <a:rPr lang="fr-FR" smtClean="0"/>
              <a:t>21/01/2019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E0826-6B0B-4CDC-899C-5C02E10A80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40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980728"/>
            <a:ext cx="2731467" cy="389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231144" y="5157192"/>
            <a:ext cx="27314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omic Sans MS" panose="030F0702030302020204" pitchFamily="66" charset="0"/>
              </a:rPr>
              <a:t>ANIMALEAK</a:t>
            </a:r>
          </a:p>
          <a:p>
            <a:pPr algn="ctr"/>
            <a:r>
              <a:rPr lang="fr-FR" sz="3200" b="1" dirty="0" err="1" smtClean="0">
                <a:latin typeface="Comic Sans MS" panose="030F0702030302020204" pitchFamily="66" charset="0"/>
              </a:rPr>
              <a:t>animaleak</a:t>
            </a:r>
            <a:endParaRPr lang="fr-FR" sz="32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fr-FR" sz="3200" b="1" dirty="0" err="1" smtClean="0">
                <a:latin typeface="Cursive standard" pitchFamily="2" charset="0"/>
              </a:rPr>
              <a:t>animaleak</a:t>
            </a:r>
            <a:endParaRPr lang="fr-FR" sz="3200" b="1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94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48680"/>
            <a:ext cx="5501034" cy="3664495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957921" y="4653136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omic Sans MS" panose="030F0702030302020204" pitchFamily="66" charset="0"/>
              </a:rPr>
              <a:t>SAGUA</a:t>
            </a:r>
          </a:p>
          <a:p>
            <a:pPr algn="ctr"/>
            <a:r>
              <a:rPr lang="fr-FR" sz="3200" b="1" dirty="0" err="1" smtClean="0">
                <a:latin typeface="Comic Sans MS" panose="030F0702030302020204" pitchFamily="66" charset="0"/>
              </a:rPr>
              <a:t>sagua</a:t>
            </a:r>
            <a:endParaRPr lang="fr-FR" sz="3200" b="1" dirty="0" smtClean="0">
              <a:latin typeface="Cursive standard" pitchFamily="2" charset="0"/>
            </a:endParaRPr>
          </a:p>
          <a:p>
            <a:pPr algn="ctr"/>
            <a:r>
              <a:rPr lang="fr-FR" sz="3200" b="1" dirty="0" err="1" smtClean="0">
                <a:latin typeface="Cursive standard" pitchFamily="2" charset="0"/>
              </a:rPr>
              <a:t>sagua</a:t>
            </a:r>
            <a:endParaRPr lang="fr-FR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0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922" y="764704"/>
            <a:ext cx="6686457" cy="36004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619672" y="4797152"/>
            <a:ext cx="548289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omic Sans MS" panose="030F0702030302020204" pitchFamily="66" charset="0"/>
              </a:rPr>
              <a:t>AZERIA</a:t>
            </a:r>
          </a:p>
          <a:p>
            <a:pPr algn="ctr"/>
            <a:r>
              <a:rPr lang="fr-FR" sz="3200" b="1" dirty="0" err="1" smtClean="0">
                <a:latin typeface="Comic Sans MS" panose="030F0702030302020204" pitchFamily="66" charset="0"/>
              </a:rPr>
              <a:t>azeria</a:t>
            </a:r>
            <a:endParaRPr lang="fr-FR" sz="32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fr-FR" sz="3200" b="1" dirty="0" err="1" smtClean="0">
                <a:latin typeface="Cursive standard" pitchFamily="2" charset="0"/>
              </a:rPr>
              <a:t>azeria</a:t>
            </a:r>
            <a:endParaRPr lang="fr-FR" sz="3200" b="1" dirty="0" smtClean="0">
              <a:latin typeface="Cursive standard" pitchFamily="2" charset="0"/>
            </a:endParaRPr>
          </a:p>
          <a:p>
            <a:pPr algn="ctr"/>
            <a:endParaRPr lang="fr-FR" sz="2800" b="1" dirty="0" err="1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18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764704"/>
            <a:ext cx="2746216" cy="407197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059832" y="5157192"/>
            <a:ext cx="2746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omic Sans MS" panose="030F0702030302020204" pitchFamily="66" charset="0"/>
              </a:rPr>
              <a:t>HONTZA</a:t>
            </a:r>
          </a:p>
          <a:p>
            <a:pPr algn="ctr"/>
            <a:r>
              <a:rPr lang="fr-FR" sz="3200" b="1" dirty="0" err="1" smtClean="0">
                <a:latin typeface="Comic Sans MS" panose="030F0702030302020204" pitchFamily="66" charset="0"/>
              </a:rPr>
              <a:t>hontza</a:t>
            </a:r>
            <a:endParaRPr lang="fr-FR" sz="32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fr-FR" sz="3200" b="1" dirty="0" err="1" smtClean="0">
                <a:latin typeface="Cursive standard" pitchFamily="2" charset="0"/>
              </a:rPr>
              <a:t>hontza</a:t>
            </a:r>
            <a:endParaRPr lang="fr-FR" sz="3200" b="1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50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980728"/>
            <a:ext cx="5717238" cy="3456384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2051720" y="4725144"/>
            <a:ext cx="57172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omic Sans MS" panose="030F0702030302020204" pitchFamily="66" charset="0"/>
              </a:rPr>
              <a:t>SUGEA</a:t>
            </a:r>
          </a:p>
          <a:p>
            <a:pPr algn="ctr"/>
            <a:r>
              <a:rPr lang="fr-FR" sz="3200" b="1" dirty="0" err="1" smtClean="0">
                <a:latin typeface="Comic Sans MS" panose="030F0702030302020204" pitchFamily="66" charset="0"/>
              </a:rPr>
              <a:t>sugea</a:t>
            </a:r>
            <a:endParaRPr lang="fr-FR" sz="32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fr-FR" sz="3200" b="1" dirty="0" err="1" smtClean="0">
                <a:latin typeface="Cursive standard" pitchFamily="2" charset="0"/>
              </a:rPr>
              <a:t>sugea</a:t>
            </a:r>
            <a:endParaRPr lang="fr-FR" sz="3200" b="1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50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20688"/>
            <a:ext cx="2592288" cy="4024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3347864" y="5085184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Comic Sans MS" panose="030F0702030302020204" pitchFamily="66" charset="0"/>
              </a:rPr>
              <a:t>GRUFALOA</a:t>
            </a:r>
          </a:p>
          <a:p>
            <a:pPr algn="ctr"/>
            <a:r>
              <a:rPr lang="fr-FR" sz="3200" b="1" dirty="0" err="1" smtClean="0">
                <a:latin typeface="Comic Sans MS" panose="030F0702030302020204" pitchFamily="66" charset="0"/>
              </a:rPr>
              <a:t>Grufaloa</a:t>
            </a:r>
            <a:endParaRPr lang="fr-FR" sz="3200" b="1" dirty="0" smtClean="0">
              <a:latin typeface="Comic Sans MS" panose="030F0702030302020204" pitchFamily="66" charset="0"/>
            </a:endParaRPr>
          </a:p>
          <a:p>
            <a:pPr algn="ctr"/>
            <a:r>
              <a:rPr lang="fr-FR" sz="3200" b="1" dirty="0" err="1" smtClean="0">
                <a:latin typeface="Cursive standard" pitchFamily="2" charset="0"/>
              </a:rPr>
              <a:t>grufaloa</a:t>
            </a:r>
            <a:endParaRPr lang="fr-FR" sz="3200" b="1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90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</Words>
  <Application>Microsoft Office PowerPoint</Application>
  <PresentationFormat>Affichage à l'écran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Cursive standard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CARRICART</dc:creator>
  <cp:lastModifiedBy>USTARITZ058</cp:lastModifiedBy>
  <cp:revision>4</cp:revision>
  <dcterms:created xsi:type="dcterms:W3CDTF">2019-01-17T18:52:40Z</dcterms:created>
  <dcterms:modified xsi:type="dcterms:W3CDTF">2019-01-21T08:16:04Z</dcterms:modified>
</cp:coreProperties>
</file>