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_rels/presentation.xml.rels" ContentType="application/vnd.openxmlformats-package.relationships+xml"/>
  <Override PartName="/ppt/media/image12.png" ContentType="image/png"/>
  <Override PartName="/ppt/media/image11.jpeg" ContentType="image/jpeg"/>
  <Override PartName="/ppt/media/image4.png" ContentType="image/png"/>
  <Override PartName="/ppt/media/image3.png" ContentType="image/png"/>
  <Override PartName="/ppt/media/image1.png" ContentType="image/png"/>
  <Override PartName="/ppt/media/image8.jpeg" ContentType="image/jpeg"/>
  <Override PartName="/ppt/media/image5.png" ContentType="image/png"/>
  <Override PartName="/ppt/media/image9.jpeg" ContentType="image/jpeg"/>
  <Override PartName="/ppt/media/image13.jpeg" ContentType="image/jpeg"/>
  <Override PartName="/ppt/media/image10.png" ContentType="image/png"/>
  <Override PartName="/ppt/media/image6.png" ContentType="image/png"/>
  <Override PartName="/ppt/media/image2.png" ContentType="image/png"/>
  <Override PartName="/ppt/media/image7.jpeg" ContentType="image/jpeg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theme/theme1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7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u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u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u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76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7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u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Modifiez le </a:t>
            </a:r>
            <a:r>
              <a:rPr b="0" lang="fr-F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style du titre</a:t>
            </a:r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54E78815-AA54-4F91-A1AB-25A221A2B924}" type="datetime">
              <a:rPr b="0" lang="eu-E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2019/01/29</a:t>
            </a:fld>
            <a:endParaRPr b="0" lang="eu-E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eu-E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B82117E8-B8F8-4FAA-AC83-D5CEFB458565}" type="slidenum">
              <a:rPr b="0" lang="eu-E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&lt;numéro&gt;</a:t>
            </a:fld>
            <a:endParaRPr b="0" lang="eu-E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Cliquez pour éditer le format du plan de texte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niveau de plan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Troisième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Quatrième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53438B66-4465-48B3-B254-1247D190B7FD}" type="datetime">
              <a:rPr b="0" lang="eu-E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2019/01/29</a:t>
            </a:fld>
            <a:endParaRPr b="0" lang="eu-E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eu-E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DA8078B6-FF21-4810-A0F0-CE01E3977085}" type="slidenum">
              <a:rPr b="0" lang="eu-E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&lt;numéro&gt;</a:t>
            </a:fld>
            <a:endParaRPr b="0" lang="eu-E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Cliquez pour éditer le format du texte-titre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Cliquez pour éditer le format du plan de texte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niveau de plan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Troisième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Quatrième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Shape 1"/>
          <p:cNvSpPr txBox="1"/>
          <p:nvPr/>
        </p:nvSpPr>
        <p:spPr>
          <a:xfrm>
            <a:off x="685800" y="260640"/>
            <a:ext cx="7772040" cy="49683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br/>
            <a:br/>
            <a:br/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9" name="TextShape 2"/>
          <p:cNvSpPr txBox="1"/>
          <p:nvPr/>
        </p:nvSpPr>
        <p:spPr>
          <a:xfrm>
            <a:off x="1371600" y="5013000"/>
            <a:ext cx="6400440" cy="10796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algn="ctr">
              <a:lnSpc>
                <a:spcPct val="100000"/>
              </a:lnSpc>
              <a:spcBef>
                <a:spcPts val="641"/>
              </a:spcBef>
            </a:pPr>
            <a:endParaRPr b="0" lang="eu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endParaRPr b="0" lang="eu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560"/>
              </a:spcBef>
            </a:pPr>
            <a:r>
              <a:rPr b="1" lang="eu-ES" sz="1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LEKUAK ARGAZKIETAN</a:t>
            </a:r>
            <a:endParaRPr b="0" lang="eu-ES" sz="1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560"/>
              </a:spcBef>
            </a:pPr>
            <a:r>
              <a:rPr b="1" lang="eu-ES" sz="1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lekuak argazkietan</a:t>
            </a:r>
            <a:endParaRPr b="0" lang="eu-ES" sz="1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560"/>
              </a:spcBef>
            </a:pPr>
            <a:r>
              <a:rPr b="1" lang="eu-ES" sz="1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ursive standard"/>
              </a:rPr>
              <a:t>lekuak argazkietan</a:t>
            </a:r>
            <a:endParaRPr b="0" lang="eu-ES" sz="1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0" name="Picture 3" descr=""/>
          <p:cNvPicPr/>
          <p:nvPr/>
        </p:nvPicPr>
        <p:blipFill>
          <a:blip r:embed="rId1"/>
          <a:stretch/>
        </p:blipFill>
        <p:spPr>
          <a:xfrm>
            <a:off x="2915640" y="476640"/>
            <a:ext cx="3240000" cy="46188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2" descr=""/>
          <p:cNvPicPr/>
          <p:nvPr/>
        </p:nvPicPr>
        <p:blipFill>
          <a:blip r:embed="rId1"/>
          <a:stretch/>
        </p:blipFill>
        <p:spPr>
          <a:xfrm>
            <a:off x="2382480" y="1700640"/>
            <a:ext cx="4450320" cy="2952000"/>
          </a:xfrm>
          <a:prstGeom prst="rect">
            <a:avLst/>
          </a:prstGeom>
          <a:ln>
            <a:noFill/>
          </a:ln>
        </p:spPr>
      </p:pic>
      <p:sp>
        <p:nvSpPr>
          <p:cNvPr id="82" name="CustomShape 1"/>
          <p:cNvSpPr/>
          <p:nvPr/>
        </p:nvSpPr>
        <p:spPr>
          <a:xfrm>
            <a:off x="2915640" y="5157360"/>
            <a:ext cx="3384000" cy="1552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u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OIHANA</a:t>
            </a:r>
            <a:endParaRPr b="0" lang="eu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u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oihana</a:t>
            </a:r>
            <a:endParaRPr b="0" lang="eu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u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ursive standard"/>
              </a:rPr>
              <a:t>oihana</a:t>
            </a:r>
            <a:endParaRPr b="0" lang="eu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Image 1" descr=""/>
          <p:cNvPicPr/>
          <p:nvPr/>
        </p:nvPicPr>
        <p:blipFill>
          <a:blip r:embed="rId1"/>
          <a:stretch/>
        </p:blipFill>
        <p:spPr>
          <a:xfrm>
            <a:off x="2291760" y="1556640"/>
            <a:ext cx="4560120" cy="3043800"/>
          </a:xfrm>
          <a:prstGeom prst="rect">
            <a:avLst/>
          </a:prstGeom>
          <a:ln>
            <a:noFill/>
          </a:ln>
        </p:spPr>
      </p:pic>
      <p:sp>
        <p:nvSpPr>
          <p:cNvPr id="84" name="CustomShape 1"/>
          <p:cNvSpPr/>
          <p:nvPr/>
        </p:nvSpPr>
        <p:spPr>
          <a:xfrm>
            <a:off x="2816280" y="5013000"/>
            <a:ext cx="3511080" cy="1552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u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AZERI-ZULOA</a:t>
            </a:r>
            <a:endParaRPr b="0" lang="eu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u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azeri-zuloa</a:t>
            </a:r>
            <a:endParaRPr b="0" lang="eu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u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ursive standard"/>
              </a:rPr>
              <a:t>azeri-zuloa</a:t>
            </a:r>
            <a:endParaRPr b="0" lang="eu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Image 1" descr=""/>
          <p:cNvPicPr/>
          <p:nvPr/>
        </p:nvPicPr>
        <p:blipFill>
          <a:blip r:embed="rId1"/>
          <a:stretch/>
        </p:blipFill>
        <p:spPr>
          <a:xfrm>
            <a:off x="2369160" y="1364040"/>
            <a:ext cx="4416120" cy="3312000"/>
          </a:xfrm>
          <a:prstGeom prst="rect">
            <a:avLst/>
          </a:prstGeom>
          <a:ln>
            <a:noFill/>
          </a:ln>
        </p:spPr>
      </p:pic>
      <p:sp>
        <p:nvSpPr>
          <p:cNvPr id="86" name="CustomShape 1"/>
          <p:cNvSpPr/>
          <p:nvPr/>
        </p:nvSpPr>
        <p:spPr>
          <a:xfrm>
            <a:off x="2369160" y="5013000"/>
            <a:ext cx="4416120" cy="1552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u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HARRIA</a:t>
            </a:r>
            <a:endParaRPr b="0" lang="eu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u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harria</a:t>
            </a:r>
            <a:endParaRPr b="0" lang="eu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u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ursive standard"/>
              </a:rPr>
              <a:t>harria</a:t>
            </a:r>
            <a:endParaRPr b="0" lang="eu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Image 1" descr=""/>
          <p:cNvPicPr/>
          <p:nvPr/>
        </p:nvPicPr>
        <p:blipFill>
          <a:blip r:embed="rId1"/>
          <a:stretch/>
        </p:blipFill>
        <p:spPr>
          <a:xfrm>
            <a:off x="2954880" y="548640"/>
            <a:ext cx="3219120" cy="4285800"/>
          </a:xfrm>
          <a:prstGeom prst="rect">
            <a:avLst/>
          </a:prstGeom>
          <a:ln>
            <a:noFill/>
          </a:ln>
        </p:spPr>
      </p:pic>
      <p:sp>
        <p:nvSpPr>
          <p:cNvPr id="88" name="CustomShape 1"/>
          <p:cNvSpPr/>
          <p:nvPr/>
        </p:nvSpPr>
        <p:spPr>
          <a:xfrm>
            <a:off x="2954880" y="5013360"/>
            <a:ext cx="3219120" cy="1552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u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ERREKATXOA</a:t>
            </a:r>
            <a:endParaRPr b="0" lang="eu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u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errekatxoa</a:t>
            </a:r>
            <a:endParaRPr b="0" lang="eu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u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ursive standard"/>
              </a:rPr>
              <a:t>errekatxoa</a:t>
            </a:r>
            <a:endParaRPr b="0" lang="eu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2" descr=""/>
          <p:cNvPicPr/>
          <p:nvPr/>
        </p:nvPicPr>
        <p:blipFill>
          <a:blip r:embed="rId1"/>
          <a:stretch/>
        </p:blipFill>
        <p:spPr>
          <a:xfrm>
            <a:off x="2195640" y="908640"/>
            <a:ext cx="5184360" cy="3543480"/>
          </a:xfrm>
          <a:prstGeom prst="rect">
            <a:avLst/>
          </a:prstGeom>
          <a:ln>
            <a:noFill/>
          </a:ln>
        </p:spPr>
      </p:pic>
      <p:sp>
        <p:nvSpPr>
          <p:cNvPr id="90" name="CustomShape 1"/>
          <p:cNvSpPr/>
          <p:nvPr/>
        </p:nvSpPr>
        <p:spPr>
          <a:xfrm>
            <a:off x="2195640" y="4941000"/>
            <a:ext cx="5184360" cy="1552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u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ZUHAITZAREN PUNTA</a:t>
            </a:r>
            <a:endParaRPr b="0" lang="eu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u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zuhaitzaren punta</a:t>
            </a:r>
            <a:endParaRPr b="0" lang="eu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u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ursive standard"/>
              </a:rPr>
              <a:t>zuhaitzaren punta</a:t>
            </a:r>
            <a:endParaRPr b="0" lang="eu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Image 1" descr=""/>
          <p:cNvPicPr/>
          <p:nvPr/>
        </p:nvPicPr>
        <p:blipFill>
          <a:blip r:embed="rId1"/>
          <a:stretch/>
        </p:blipFill>
        <p:spPr>
          <a:xfrm>
            <a:off x="2267640" y="1124640"/>
            <a:ext cx="4788000" cy="3193200"/>
          </a:xfrm>
          <a:prstGeom prst="rect">
            <a:avLst/>
          </a:prstGeom>
          <a:ln>
            <a:noFill/>
          </a:ln>
        </p:spPr>
      </p:pic>
      <p:sp>
        <p:nvSpPr>
          <p:cNvPr id="92" name="CustomShape 1"/>
          <p:cNvSpPr/>
          <p:nvPr/>
        </p:nvSpPr>
        <p:spPr>
          <a:xfrm>
            <a:off x="2294640" y="4797000"/>
            <a:ext cx="4788000" cy="1552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u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ENBORRA</a:t>
            </a:r>
            <a:endParaRPr b="0" lang="eu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u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enborra</a:t>
            </a:r>
            <a:endParaRPr b="0" lang="eu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u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ursive standard"/>
              </a:rPr>
              <a:t>enborra</a:t>
            </a:r>
            <a:endParaRPr b="0" lang="eu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Image 1" descr=""/>
          <p:cNvPicPr/>
          <p:nvPr/>
        </p:nvPicPr>
        <p:blipFill>
          <a:blip r:embed="rId1"/>
          <a:stretch/>
        </p:blipFill>
        <p:spPr>
          <a:xfrm>
            <a:off x="2483640" y="700920"/>
            <a:ext cx="4529880" cy="3397320"/>
          </a:xfrm>
          <a:prstGeom prst="rect">
            <a:avLst/>
          </a:prstGeom>
          <a:ln>
            <a:noFill/>
          </a:ln>
        </p:spPr>
      </p:pic>
      <p:sp>
        <p:nvSpPr>
          <p:cNvPr id="94" name="CustomShape 1"/>
          <p:cNvSpPr/>
          <p:nvPr/>
        </p:nvSpPr>
        <p:spPr>
          <a:xfrm>
            <a:off x="2483640" y="4509000"/>
            <a:ext cx="4529880" cy="1552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u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ENBORRA</a:t>
            </a:r>
            <a:endParaRPr b="0" lang="eu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u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enborra</a:t>
            </a:r>
            <a:endParaRPr b="0" lang="eu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u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ursive standard"/>
              </a:rPr>
              <a:t>enborra</a:t>
            </a:r>
            <a:endParaRPr b="0" lang="eu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Image 1" descr=""/>
          <p:cNvPicPr/>
          <p:nvPr/>
        </p:nvPicPr>
        <p:blipFill>
          <a:blip r:embed="rId1"/>
          <a:stretch/>
        </p:blipFill>
        <p:spPr>
          <a:xfrm>
            <a:off x="2409840" y="1052640"/>
            <a:ext cx="4608000" cy="3456000"/>
          </a:xfrm>
          <a:prstGeom prst="rect">
            <a:avLst/>
          </a:prstGeom>
          <a:ln>
            <a:noFill/>
          </a:ln>
        </p:spPr>
      </p:pic>
      <p:sp>
        <p:nvSpPr>
          <p:cNvPr id="96" name="CustomShape 1"/>
          <p:cNvSpPr/>
          <p:nvPr/>
        </p:nvSpPr>
        <p:spPr>
          <a:xfrm>
            <a:off x="2264040" y="4869000"/>
            <a:ext cx="4899960" cy="1552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u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URMAELA</a:t>
            </a:r>
            <a:endParaRPr b="0" lang="eu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u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urmaela</a:t>
            </a:r>
            <a:endParaRPr b="0" lang="eu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u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ursive standard"/>
              </a:rPr>
              <a:t>urmaela</a:t>
            </a:r>
            <a:endParaRPr b="0" lang="eu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</TotalTime>
  <Application>LibreOffice/5.2.7.2$Linux_X86_64 LibreOffice_project/20m0$Build-2</Application>
  <Words>33</Words>
  <Paragraphs>30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2019-01-17T18:17:37Z</dcterms:created>
  <dc:creator>Isabelle CARRICART</dc:creator>
  <dc:description/>
  <dc:language>eu-ES</dc:language>
  <cp:lastModifiedBy/>
  <dcterms:modified xsi:type="dcterms:W3CDTF">2019-01-29T16:15:59Z</dcterms:modified>
  <cp:revision>20</cp:revision>
  <dc:subject/>
  <dc:title>   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Affichage à l'écran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9</vt:i4>
  </property>
</Properties>
</file>