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20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48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54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50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7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86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33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90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81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41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6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2AB25-14A0-4465-8202-AC7590321840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1F977-5BD7-450A-88D4-E9AC0E936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30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GRUFALOA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Pertsonaien</a:t>
            </a:r>
            <a:r>
              <a:rPr lang="fr-FR" dirty="0" smtClean="0"/>
              <a:t> </a:t>
            </a:r>
            <a:r>
              <a:rPr lang="fr-FR" dirty="0" err="1" smtClean="0"/>
              <a:t>nortasun</a:t>
            </a:r>
            <a:r>
              <a:rPr lang="fr-FR" dirty="0" smtClean="0"/>
              <a:t> </a:t>
            </a:r>
            <a:r>
              <a:rPr lang="fr-FR" dirty="0" err="1" smtClean="0"/>
              <a:t>agiriak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53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PERTSONAIAK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1076" y="1690688"/>
            <a:ext cx="8796270" cy="4486275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Deskribapenak</a:t>
            </a:r>
            <a:r>
              <a:rPr lang="fr-FR" b="1" dirty="0" smtClean="0"/>
              <a:t>: </a:t>
            </a:r>
          </a:p>
          <a:p>
            <a:pPr>
              <a:buFontTx/>
              <a:buChar char="-"/>
            </a:pPr>
            <a:r>
              <a:rPr lang="fr-FR" dirty="0" err="1" smtClean="0"/>
              <a:t>Potreta</a:t>
            </a:r>
            <a:r>
              <a:rPr lang="fr-FR" dirty="0" smtClean="0"/>
              <a:t> (</a:t>
            </a:r>
            <a:r>
              <a:rPr lang="fr-FR" dirty="0" err="1" smtClean="0"/>
              <a:t>fisikoa</a:t>
            </a:r>
            <a:r>
              <a:rPr lang="fr-FR" dirty="0" smtClean="0"/>
              <a:t>/</a:t>
            </a:r>
            <a:r>
              <a:rPr lang="fr-FR" dirty="0" err="1" smtClean="0"/>
              <a:t>morala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r>
              <a:rPr lang="fr-FR" dirty="0" err="1" smtClean="0"/>
              <a:t>Errola</a:t>
            </a:r>
            <a:r>
              <a:rPr lang="fr-FR" dirty="0" smtClean="0"/>
              <a:t> (</a:t>
            </a:r>
            <a:r>
              <a:rPr lang="fr-FR" dirty="0" err="1" smtClean="0"/>
              <a:t>intentzioak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endParaRPr lang="fr-FR" dirty="0" smtClean="0"/>
          </a:p>
          <a:p>
            <a:pPr lvl="0"/>
            <a:r>
              <a:rPr lang="fr-FR" b="1" dirty="0" err="1" smtClean="0">
                <a:solidFill>
                  <a:prstClr val="black"/>
                </a:solidFill>
              </a:rPr>
              <a:t>Harremanak</a:t>
            </a:r>
            <a:r>
              <a:rPr lang="fr-FR" b="1" dirty="0" smtClean="0">
                <a:solidFill>
                  <a:prstClr val="black"/>
                </a:solidFill>
              </a:rPr>
              <a:t>: </a:t>
            </a:r>
          </a:p>
          <a:p>
            <a:pPr lvl="0">
              <a:buFontTx/>
              <a:buChar char="-"/>
            </a:pPr>
            <a:r>
              <a:rPr lang="fr-FR" dirty="0" err="1" smtClean="0">
                <a:solidFill>
                  <a:prstClr val="black"/>
                </a:solidFill>
              </a:rPr>
              <a:t>Pertsonaien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arteko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loturak</a:t>
            </a:r>
            <a:endParaRPr lang="fr-FR" dirty="0" smtClean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fr-FR" dirty="0" err="1" smtClean="0">
                <a:solidFill>
                  <a:prstClr val="black"/>
                </a:solidFill>
              </a:rPr>
              <a:t>Pertsonaien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arteko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eraginak</a:t>
            </a:r>
            <a:endParaRPr lang="fr-FR" dirty="0" smtClean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endParaRPr lang="fr-FR" dirty="0" smtClean="0">
              <a:solidFill>
                <a:prstClr val="black"/>
              </a:solidFill>
            </a:endParaRPr>
          </a:p>
          <a:p>
            <a:pPr lvl="0"/>
            <a:r>
              <a:rPr lang="fr-FR" b="1" dirty="0" err="1" smtClean="0">
                <a:solidFill>
                  <a:prstClr val="black"/>
                </a:solidFill>
              </a:rPr>
              <a:t>Kokapenak</a:t>
            </a:r>
            <a:r>
              <a:rPr lang="fr-FR" b="1" dirty="0" smtClean="0">
                <a:solidFill>
                  <a:prstClr val="black"/>
                </a:solidFill>
              </a:rPr>
              <a:t>:</a:t>
            </a:r>
          </a:p>
          <a:p>
            <a:pPr lvl="0">
              <a:buFontTx/>
              <a:buChar char="-"/>
            </a:pPr>
            <a:r>
              <a:rPr lang="fr-FR" dirty="0" err="1" smtClean="0">
                <a:solidFill>
                  <a:prstClr val="black"/>
                </a:solidFill>
              </a:rPr>
              <a:t>Denboran</a:t>
            </a:r>
            <a:endParaRPr lang="fr-FR" dirty="0" smtClean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fr-FR" dirty="0" err="1" smtClean="0">
                <a:solidFill>
                  <a:prstClr val="black"/>
                </a:solidFill>
              </a:rPr>
              <a:t>Espazioan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endParaRPr lang="fr-FR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fr-F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31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6528" y="2743200"/>
            <a:ext cx="1493950" cy="117047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Sagutxo</a:t>
            </a:r>
            <a:endParaRPr lang="fr-FR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178" y="3129566"/>
            <a:ext cx="816652" cy="7841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7577" y="487628"/>
            <a:ext cx="3953815" cy="35030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b="1" dirty="0" err="1" smtClean="0"/>
              <a:t>Axeri</a:t>
            </a:r>
            <a:endParaRPr lang="fr-FR" b="1" dirty="0" smtClean="0"/>
          </a:p>
          <a:p>
            <a:r>
              <a:rPr lang="fr-FR" b="1" dirty="0" err="1" smtClean="0"/>
              <a:t>Natura</a:t>
            </a:r>
            <a:r>
              <a:rPr lang="fr-FR" b="1" dirty="0" smtClean="0"/>
              <a:t> </a:t>
            </a:r>
            <a:r>
              <a:rPr lang="fr-FR" b="1" dirty="0" err="1" smtClean="0"/>
              <a:t>ezaugarria</a:t>
            </a:r>
            <a:r>
              <a:rPr lang="fr-FR" b="1" dirty="0" smtClean="0"/>
              <a:t>: </a:t>
            </a:r>
            <a:r>
              <a:rPr lang="fr-FR" dirty="0" err="1" smtClean="0"/>
              <a:t>mando</a:t>
            </a:r>
            <a:r>
              <a:rPr lang="fr-FR" dirty="0" smtClean="0"/>
              <a:t> </a:t>
            </a:r>
            <a:r>
              <a:rPr lang="fr-FR" dirty="0" err="1" smtClean="0"/>
              <a:t>lorea</a:t>
            </a:r>
            <a:endParaRPr lang="fr-FR" dirty="0" smtClean="0"/>
          </a:p>
          <a:p>
            <a:r>
              <a:rPr lang="fr-FR" b="1" dirty="0" err="1" smtClean="0"/>
              <a:t>Grufaloarekin</a:t>
            </a:r>
            <a:r>
              <a:rPr lang="fr-FR" b="1" dirty="0" smtClean="0"/>
              <a:t> </a:t>
            </a:r>
            <a:r>
              <a:rPr lang="fr-FR" b="1" dirty="0" err="1" smtClean="0"/>
              <a:t>lotura</a:t>
            </a:r>
            <a:r>
              <a:rPr lang="fr-FR" b="1" dirty="0" smtClean="0"/>
              <a:t>: </a:t>
            </a:r>
            <a:r>
              <a:rPr lang="fr-FR" dirty="0" err="1" smtClean="0"/>
              <a:t>Letagin</a:t>
            </a:r>
            <a:r>
              <a:rPr lang="fr-FR" dirty="0" smtClean="0"/>
              <a:t> </a:t>
            </a:r>
            <a:r>
              <a:rPr lang="fr-FR" dirty="0" err="1" smtClean="0"/>
              <a:t>izugarri</a:t>
            </a:r>
            <a:r>
              <a:rPr lang="fr-FR" dirty="0"/>
              <a:t> </a:t>
            </a:r>
            <a:r>
              <a:rPr lang="fr-FR" dirty="0" err="1" smtClean="0"/>
              <a:t>luzeak</a:t>
            </a:r>
            <a:r>
              <a:rPr lang="fr-FR" dirty="0" smtClean="0"/>
              <a:t>, Erpe </a:t>
            </a:r>
            <a:r>
              <a:rPr lang="fr-FR" dirty="0" err="1" smtClean="0"/>
              <a:t>zorrotzak</a:t>
            </a:r>
            <a:endParaRPr lang="fr-FR" dirty="0" smtClean="0"/>
          </a:p>
          <a:p>
            <a:r>
              <a:rPr lang="fr-FR" dirty="0" err="1" smtClean="0"/>
              <a:t>Hortz</a:t>
            </a:r>
            <a:r>
              <a:rPr lang="fr-FR" dirty="0" smtClean="0"/>
              <a:t> </a:t>
            </a:r>
            <a:r>
              <a:rPr lang="fr-FR" dirty="0" err="1" smtClean="0"/>
              <a:t>handiak</a:t>
            </a:r>
            <a:r>
              <a:rPr lang="fr-FR" dirty="0" smtClean="0"/>
              <a:t> </a:t>
            </a:r>
            <a:r>
              <a:rPr lang="fr-FR" dirty="0" err="1" smtClean="0"/>
              <a:t>labana</a:t>
            </a:r>
            <a:r>
              <a:rPr lang="fr-FR" dirty="0" smtClean="0"/>
              <a:t> </a:t>
            </a:r>
            <a:r>
              <a:rPr lang="fr-FR" dirty="0" err="1" smtClean="0"/>
              <a:t>bezain</a:t>
            </a:r>
            <a:r>
              <a:rPr lang="fr-FR" dirty="0" smtClean="0"/>
              <a:t> </a:t>
            </a:r>
            <a:r>
              <a:rPr lang="fr-FR" dirty="0" err="1" smtClean="0"/>
              <a:t>zorrotzak</a:t>
            </a:r>
            <a:endParaRPr lang="fr-FR" dirty="0" smtClean="0"/>
          </a:p>
          <a:p>
            <a:r>
              <a:rPr lang="fr-FR" b="1" dirty="0" err="1" smtClean="0"/>
              <a:t>Kokapena</a:t>
            </a:r>
            <a:r>
              <a:rPr lang="fr-FR" b="1" dirty="0" smtClean="0"/>
              <a:t>: </a:t>
            </a:r>
            <a:r>
              <a:rPr lang="fr-FR" dirty="0" err="1"/>
              <a:t>h</a:t>
            </a:r>
            <a:r>
              <a:rPr lang="fr-FR" dirty="0" err="1" smtClean="0"/>
              <a:t>arri</a:t>
            </a:r>
            <a:r>
              <a:rPr lang="fr-FR" dirty="0" smtClean="0"/>
              <a:t> </a:t>
            </a:r>
            <a:r>
              <a:rPr lang="fr-FR" dirty="0" err="1" smtClean="0"/>
              <a:t>parean</a:t>
            </a:r>
            <a:r>
              <a:rPr lang="fr-FR" dirty="0" smtClean="0"/>
              <a:t>, </a:t>
            </a:r>
            <a:r>
              <a:rPr lang="fr-FR" dirty="0" err="1" smtClean="0"/>
              <a:t>udazkenean</a:t>
            </a:r>
            <a:endParaRPr lang="fr-FR" dirty="0" smtClean="0"/>
          </a:p>
          <a:p>
            <a:r>
              <a:rPr lang="fr-FR" b="1" dirty="0" err="1" smtClean="0"/>
              <a:t>Otordua</a:t>
            </a:r>
            <a:r>
              <a:rPr lang="fr-FR" b="1" dirty="0" smtClean="0"/>
              <a:t>: </a:t>
            </a:r>
            <a:r>
              <a:rPr lang="fr-FR" dirty="0" err="1" smtClean="0"/>
              <a:t>Axeria</a:t>
            </a:r>
            <a:r>
              <a:rPr lang="fr-FR" dirty="0" smtClean="0"/>
              <a:t> </a:t>
            </a:r>
            <a:r>
              <a:rPr lang="fr-FR" dirty="0" err="1" smtClean="0"/>
              <a:t>saltsan</a:t>
            </a:r>
            <a:r>
              <a:rPr lang="fr-FR" dirty="0" smtClean="0"/>
              <a:t> </a:t>
            </a:r>
            <a:r>
              <a:rPr lang="fr-FR" dirty="0" err="1" smtClean="0"/>
              <a:t>bazkarian</a:t>
            </a:r>
            <a:endParaRPr lang="fr-FR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3" y="611745"/>
            <a:ext cx="631065" cy="6568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62930" y="502276"/>
            <a:ext cx="4095481" cy="29714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flipH="1">
            <a:off x="8906384" y="570824"/>
            <a:ext cx="1808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Hontza</a:t>
            </a:r>
            <a:endParaRPr lang="fr-FR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28" y="576254"/>
            <a:ext cx="813114" cy="72780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7662931" y="1442434"/>
            <a:ext cx="3786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Natura</a:t>
            </a:r>
            <a:r>
              <a:rPr lang="fr-FR" b="1" dirty="0" smtClean="0"/>
              <a:t> </a:t>
            </a:r>
            <a:r>
              <a:rPr lang="fr-FR" b="1" dirty="0" err="1" smtClean="0"/>
              <a:t>ezaugarria</a:t>
            </a:r>
            <a:r>
              <a:rPr lang="fr-FR" dirty="0" smtClean="0"/>
              <a:t>: </a:t>
            </a:r>
            <a:r>
              <a:rPr lang="fr-FR" dirty="0" err="1" smtClean="0"/>
              <a:t>adarra</a:t>
            </a:r>
            <a:endParaRPr lang="fr-FR" dirty="0" smtClean="0"/>
          </a:p>
          <a:p>
            <a:r>
              <a:rPr lang="fr-FR" b="1" dirty="0" err="1" smtClean="0"/>
              <a:t>Grufaloarekin</a:t>
            </a:r>
            <a:r>
              <a:rPr lang="fr-FR" b="1" dirty="0" smtClean="0"/>
              <a:t> </a:t>
            </a:r>
            <a:r>
              <a:rPr lang="fr-FR" b="1" dirty="0" err="1" smtClean="0"/>
              <a:t>lotura</a:t>
            </a:r>
            <a:r>
              <a:rPr lang="fr-FR" b="1" dirty="0" smtClean="0"/>
              <a:t>: </a:t>
            </a:r>
            <a:r>
              <a:rPr lang="fr-FR" dirty="0" err="1" smtClean="0"/>
              <a:t>Belaun</a:t>
            </a:r>
            <a:r>
              <a:rPr lang="fr-FR" dirty="0" smtClean="0"/>
              <a:t> </a:t>
            </a:r>
            <a:r>
              <a:rPr lang="fr-FR" dirty="0" err="1" smtClean="0"/>
              <a:t>ezurtxuak</a:t>
            </a:r>
            <a:r>
              <a:rPr lang="fr-FR" dirty="0" smtClean="0"/>
              <a:t>, </a:t>
            </a:r>
            <a:r>
              <a:rPr lang="fr-FR" dirty="0" err="1" smtClean="0"/>
              <a:t>aztapar</a:t>
            </a:r>
            <a:r>
              <a:rPr lang="fr-FR" dirty="0" smtClean="0"/>
              <a:t> </a:t>
            </a:r>
            <a:r>
              <a:rPr lang="fr-FR" dirty="0" err="1" smtClean="0"/>
              <a:t>zorrotzak</a:t>
            </a:r>
            <a:r>
              <a:rPr lang="fr-FR" dirty="0" smtClean="0"/>
              <a:t>, </a:t>
            </a:r>
            <a:r>
              <a:rPr lang="fr-FR" dirty="0" err="1" smtClean="0"/>
              <a:t>garatxo</a:t>
            </a:r>
            <a:r>
              <a:rPr lang="fr-FR" dirty="0" smtClean="0"/>
              <a:t> </a:t>
            </a:r>
            <a:r>
              <a:rPr lang="fr-FR" dirty="0" err="1" smtClean="0"/>
              <a:t>pozointsua</a:t>
            </a:r>
            <a:r>
              <a:rPr lang="fr-FR" dirty="0" smtClean="0"/>
              <a:t> </a:t>
            </a:r>
            <a:r>
              <a:rPr lang="fr-FR" dirty="0" err="1" smtClean="0"/>
              <a:t>sudur</a:t>
            </a:r>
            <a:r>
              <a:rPr lang="fr-FR" dirty="0" smtClean="0"/>
              <a:t> </a:t>
            </a:r>
            <a:r>
              <a:rPr lang="fr-FR" dirty="0" err="1" smtClean="0"/>
              <a:t>puntan</a:t>
            </a:r>
            <a:endParaRPr lang="fr-FR" dirty="0" smtClean="0"/>
          </a:p>
          <a:p>
            <a:r>
              <a:rPr lang="fr-FR" b="1" dirty="0" err="1" smtClean="0"/>
              <a:t>Kokapena</a:t>
            </a:r>
            <a:r>
              <a:rPr lang="fr-FR" b="1" dirty="0" smtClean="0"/>
              <a:t>: </a:t>
            </a:r>
            <a:r>
              <a:rPr lang="fr-FR" dirty="0" err="1" smtClean="0"/>
              <a:t>Erreka</a:t>
            </a:r>
            <a:r>
              <a:rPr lang="fr-FR" dirty="0" smtClean="0"/>
              <a:t> </a:t>
            </a:r>
            <a:r>
              <a:rPr lang="fr-FR" dirty="0" err="1" smtClean="0"/>
              <a:t>txoko</a:t>
            </a:r>
            <a:r>
              <a:rPr lang="fr-FR" dirty="0" smtClean="0"/>
              <a:t> </a:t>
            </a:r>
            <a:r>
              <a:rPr lang="fr-FR" dirty="0" err="1" smtClean="0"/>
              <a:t>bakar</a:t>
            </a:r>
            <a:r>
              <a:rPr lang="fr-FR" dirty="0" smtClean="0"/>
              <a:t> </a:t>
            </a:r>
            <a:r>
              <a:rPr lang="fr-FR" dirty="0" err="1" smtClean="0"/>
              <a:t>tokian</a:t>
            </a:r>
            <a:r>
              <a:rPr lang="fr-FR" dirty="0" smtClean="0"/>
              <a:t>, </a:t>
            </a:r>
            <a:r>
              <a:rPr lang="fr-FR" dirty="0" err="1" smtClean="0"/>
              <a:t>udazkenean</a:t>
            </a:r>
            <a:endParaRPr lang="fr-FR" dirty="0" smtClean="0"/>
          </a:p>
          <a:p>
            <a:r>
              <a:rPr lang="fr-FR" b="1" dirty="0" err="1" smtClean="0"/>
              <a:t>Otordua</a:t>
            </a:r>
            <a:r>
              <a:rPr lang="fr-FR" b="1" dirty="0" smtClean="0"/>
              <a:t>: </a:t>
            </a:r>
            <a:r>
              <a:rPr lang="fr-FR" dirty="0" err="1" smtClean="0"/>
              <a:t>Hontza</a:t>
            </a:r>
            <a:r>
              <a:rPr lang="fr-FR" dirty="0" smtClean="0"/>
              <a:t> </a:t>
            </a:r>
            <a:r>
              <a:rPr lang="fr-FR" dirty="0" err="1" smtClean="0"/>
              <a:t>izozkia</a:t>
            </a:r>
            <a:r>
              <a:rPr lang="fr-FR" dirty="0" smtClean="0"/>
              <a:t>, </a:t>
            </a:r>
            <a:r>
              <a:rPr lang="fr-FR" dirty="0" err="1" smtClean="0"/>
              <a:t>askarian</a:t>
            </a:r>
            <a:endParaRPr lang="fr-FR" b="1" dirty="0" smtClean="0"/>
          </a:p>
          <a:p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257577" y="4215156"/>
            <a:ext cx="4442056" cy="25184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51" y="4318187"/>
            <a:ext cx="715178" cy="812873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764406" y="4318187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Sugea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57577" y="5131060"/>
            <a:ext cx="43144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Natura</a:t>
            </a:r>
            <a:r>
              <a:rPr lang="fr-FR" b="1" dirty="0" smtClean="0"/>
              <a:t> </a:t>
            </a:r>
            <a:r>
              <a:rPr lang="fr-FR" b="1" dirty="0" err="1" smtClean="0"/>
              <a:t>ezaugarria</a:t>
            </a:r>
            <a:r>
              <a:rPr lang="fr-FR" b="1" dirty="0" smtClean="0"/>
              <a:t>: </a:t>
            </a:r>
            <a:r>
              <a:rPr lang="fr-FR" dirty="0" err="1" smtClean="0"/>
              <a:t>Belar</a:t>
            </a:r>
            <a:r>
              <a:rPr lang="fr-FR" dirty="0" smtClean="0"/>
              <a:t> </a:t>
            </a:r>
            <a:r>
              <a:rPr lang="fr-FR" dirty="0" err="1" smtClean="0"/>
              <a:t>luzeak</a:t>
            </a:r>
            <a:r>
              <a:rPr lang="fr-FR" dirty="0" smtClean="0"/>
              <a:t>, </a:t>
            </a:r>
            <a:r>
              <a:rPr lang="fr-FR" dirty="0" err="1" smtClean="0"/>
              <a:t>urmaela</a:t>
            </a:r>
            <a:endParaRPr lang="fr-FR" dirty="0" smtClean="0"/>
          </a:p>
          <a:p>
            <a:r>
              <a:rPr lang="fr-FR" b="1" dirty="0" err="1" smtClean="0"/>
              <a:t>Grufaloarekin</a:t>
            </a:r>
            <a:r>
              <a:rPr lang="fr-FR" b="1" dirty="0" smtClean="0"/>
              <a:t> </a:t>
            </a:r>
            <a:r>
              <a:rPr lang="fr-FR" b="1" dirty="0" err="1" smtClean="0"/>
              <a:t>lotura</a:t>
            </a:r>
            <a:r>
              <a:rPr lang="fr-FR" b="1" dirty="0" smtClean="0"/>
              <a:t>: </a:t>
            </a:r>
            <a:r>
              <a:rPr lang="fr-FR" dirty="0" err="1" smtClean="0"/>
              <a:t>begi</a:t>
            </a:r>
            <a:r>
              <a:rPr lang="fr-FR" dirty="0" smtClean="0"/>
              <a:t> </a:t>
            </a:r>
            <a:r>
              <a:rPr lang="fr-FR" dirty="0" err="1" smtClean="0"/>
              <a:t>horiak</a:t>
            </a:r>
            <a:r>
              <a:rPr lang="fr-FR" dirty="0" smtClean="0"/>
              <a:t>, </a:t>
            </a:r>
            <a:r>
              <a:rPr lang="fr-FR" dirty="0" err="1" smtClean="0"/>
              <a:t>mihi</a:t>
            </a:r>
            <a:r>
              <a:rPr lang="fr-FR" dirty="0" smtClean="0"/>
              <a:t> </a:t>
            </a:r>
            <a:r>
              <a:rPr lang="fr-FR" dirty="0" err="1" smtClean="0"/>
              <a:t>beltza</a:t>
            </a:r>
            <a:r>
              <a:rPr lang="fr-FR" dirty="0" smtClean="0"/>
              <a:t>, </a:t>
            </a:r>
            <a:r>
              <a:rPr lang="fr-FR" dirty="0" err="1" smtClean="0"/>
              <a:t>arantza</a:t>
            </a:r>
            <a:r>
              <a:rPr lang="fr-FR" dirty="0" smtClean="0"/>
              <a:t> </a:t>
            </a:r>
            <a:r>
              <a:rPr lang="fr-FR" dirty="0" err="1" smtClean="0"/>
              <a:t>moreak</a:t>
            </a:r>
            <a:r>
              <a:rPr lang="fr-FR" dirty="0" smtClean="0"/>
              <a:t> </a:t>
            </a:r>
            <a:r>
              <a:rPr lang="fr-FR" dirty="0" err="1" smtClean="0"/>
              <a:t>bizkarrean</a:t>
            </a:r>
            <a:endParaRPr lang="fr-FR" dirty="0"/>
          </a:p>
          <a:p>
            <a:r>
              <a:rPr lang="fr-FR" b="1" dirty="0" err="1" smtClean="0"/>
              <a:t>Kokapena</a:t>
            </a:r>
            <a:r>
              <a:rPr lang="fr-FR" b="1" dirty="0" smtClean="0"/>
              <a:t>: </a:t>
            </a:r>
            <a:r>
              <a:rPr lang="fr-FR" dirty="0" err="1" smtClean="0"/>
              <a:t>aintzira</a:t>
            </a:r>
            <a:r>
              <a:rPr lang="fr-FR" dirty="0" smtClean="0"/>
              <a:t> </a:t>
            </a:r>
            <a:r>
              <a:rPr lang="fr-FR" dirty="0" err="1" smtClean="0"/>
              <a:t>ertzean</a:t>
            </a:r>
            <a:r>
              <a:rPr lang="fr-FR" dirty="0" smtClean="0"/>
              <a:t>, </a:t>
            </a:r>
            <a:r>
              <a:rPr lang="fr-FR" dirty="0" err="1" smtClean="0"/>
              <a:t>udazkenean</a:t>
            </a:r>
            <a:endParaRPr lang="fr-FR" dirty="0" smtClean="0"/>
          </a:p>
          <a:p>
            <a:r>
              <a:rPr lang="fr-FR" b="1" dirty="0" err="1" smtClean="0"/>
              <a:t>Otordua</a:t>
            </a:r>
            <a:r>
              <a:rPr lang="fr-FR" b="1" dirty="0" smtClean="0"/>
              <a:t>: </a:t>
            </a:r>
            <a:r>
              <a:rPr lang="fr-FR" dirty="0" err="1" smtClean="0"/>
              <a:t>Suge</a:t>
            </a:r>
            <a:r>
              <a:rPr lang="fr-FR" dirty="0" smtClean="0"/>
              <a:t> </a:t>
            </a:r>
            <a:r>
              <a:rPr lang="fr-FR" dirty="0" err="1" smtClean="0"/>
              <a:t>nahaskia</a:t>
            </a:r>
            <a:endParaRPr lang="fr-FR" b="1" dirty="0"/>
          </a:p>
        </p:txBody>
      </p:sp>
      <p:sp>
        <p:nvSpPr>
          <p:cNvPr id="15" name="Ellipse 14"/>
          <p:cNvSpPr/>
          <p:nvPr/>
        </p:nvSpPr>
        <p:spPr>
          <a:xfrm>
            <a:off x="7044744" y="3612136"/>
            <a:ext cx="3812146" cy="324586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13" y="4215156"/>
            <a:ext cx="1381311" cy="2319702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7826327" y="3806017"/>
            <a:ext cx="138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Grufaloa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9311424" y="4724623"/>
            <a:ext cx="1867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Otordua</a:t>
            </a:r>
            <a:r>
              <a:rPr lang="fr-FR" b="1" dirty="0" smtClean="0"/>
              <a:t>:</a:t>
            </a:r>
          </a:p>
          <a:p>
            <a:r>
              <a:rPr lang="fr-FR" dirty="0" err="1" smtClean="0"/>
              <a:t>Sagu</a:t>
            </a:r>
            <a:r>
              <a:rPr lang="fr-FR" dirty="0" smtClean="0"/>
              <a:t> </a:t>
            </a:r>
            <a:r>
              <a:rPr lang="fr-FR" dirty="0" err="1" smtClean="0"/>
              <a:t>biguna</a:t>
            </a:r>
            <a:r>
              <a:rPr lang="fr-FR" dirty="0" smtClean="0"/>
              <a:t> </a:t>
            </a:r>
            <a:r>
              <a:rPr lang="fr-FR" dirty="0" err="1" smtClean="0"/>
              <a:t>ogi</a:t>
            </a:r>
            <a:r>
              <a:rPr lang="fr-FR" dirty="0" smtClean="0"/>
              <a:t> </a:t>
            </a:r>
            <a:r>
              <a:rPr lang="fr-FR" dirty="0" err="1" smtClean="0"/>
              <a:t>xigortuan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6470479" y="1777285"/>
            <a:ext cx="1192451" cy="106894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4179194" y="2768959"/>
            <a:ext cx="797333" cy="206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4740913" y="3939432"/>
            <a:ext cx="252062" cy="2737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6470478" y="3913673"/>
            <a:ext cx="781583" cy="5852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3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6528" y="2743200"/>
            <a:ext cx="1493950" cy="18877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577" y="487629"/>
            <a:ext cx="3953815" cy="27091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noProof="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noProof="0" dirty="0" err="1" smtClean="0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zaugarria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Oinatzak</a:t>
            </a:r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elurrean</a:t>
            </a:r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Sagutxoarekin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lotura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Bigoteak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suzko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begirik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ez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bigote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arantzatsurik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ez</a:t>
            </a:r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buztan</a:t>
            </a:r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ezkatatsurik</a:t>
            </a:r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ez</a:t>
            </a:r>
            <a:endParaRPr kumimoji="0" lang="fr-FR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Kokapena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gordelekua</a:t>
            </a:r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neguan</a:t>
            </a: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3" y="611745"/>
            <a:ext cx="631065" cy="6568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62930" y="502277"/>
            <a:ext cx="4095481" cy="24727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8906384" y="570824"/>
            <a:ext cx="1808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Hontza</a:t>
            </a: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28" y="576254"/>
            <a:ext cx="813114" cy="72780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7662931" y="1442434"/>
            <a:ext cx="37863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zaugarria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Oin</a:t>
            </a:r>
            <a:r>
              <a:rPr kumimoji="0" lang="fr-FR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aztarnak</a:t>
            </a:r>
            <a:r>
              <a:rPr kumimoji="0" lang="fr-FR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elurrean</a:t>
            </a: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err="1" smtClean="0">
                <a:solidFill>
                  <a:prstClr val="black"/>
                </a:solidFill>
                <a:latin typeface="Calibri" panose="020F0502020204030204"/>
              </a:rPr>
              <a:t>Sagutxoarekin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lotura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buztanik</a:t>
            </a:r>
            <a:r>
              <a:rPr kumimoji="0" lang="fr-FR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ez</a:t>
            </a:r>
            <a:r>
              <a:rPr kumimoji="0" lang="fr-FR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bigoterik</a:t>
            </a:r>
            <a:r>
              <a:rPr kumimoji="0" lang="fr-FR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ez</a:t>
            </a:r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…</a:t>
            </a: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Kokapena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Zuhaitz</a:t>
            </a:r>
            <a:r>
              <a:rPr kumimoji="0" lang="fr-FR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enborra</a:t>
            </a:r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neguan</a:t>
            </a:r>
            <a:endParaRPr lang="fr-FR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7577" y="4215156"/>
            <a:ext cx="4442056" cy="25184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51" y="4318187"/>
            <a:ext cx="715178" cy="812873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764406" y="4318187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Sugea</a:t>
            </a: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57577" y="5131060"/>
            <a:ext cx="431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noProof="0" dirty="0" err="1" smtClean="0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zaugarria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Buztan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aztarnak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elurrean</a:t>
            </a:r>
            <a:endParaRPr kumimoji="0" lang="fr-FR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err="1" smtClean="0">
                <a:solidFill>
                  <a:prstClr val="black"/>
                </a:solidFill>
                <a:latin typeface="Calibri" panose="020F0502020204030204"/>
              </a:rPr>
              <a:t>Saguarekin</a:t>
            </a:r>
            <a:r>
              <a:rPr lang="fr-FR" b="1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b="1" dirty="0" err="1" smtClean="0">
                <a:solidFill>
                  <a:prstClr val="black"/>
                </a:solidFill>
                <a:latin typeface="Calibri" panose="020F0502020204030204"/>
              </a:rPr>
              <a:t>lotura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fr-FR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</a:t>
            </a:r>
            <a:r>
              <a:rPr kumimoji="0" lang="fr-FR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ttikiak</a:t>
            </a:r>
            <a:r>
              <a:rPr kumimoji="0" lang="fr-FR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bigoterik</a:t>
            </a:r>
            <a:r>
              <a:rPr kumimoji="0" lang="fr-FR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ez</a:t>
            </a: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Kokapena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urmaela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neguan</a:t>
            </a: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160655" y="3397061"/>
            <a:ext cx="4288664" cy="324586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051007" y="2687323"/>
            <a:ext cx="138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Grufaloaren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alaba</a:t>
            </a: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408573" y="4429027"/>
            <a:ext cx="4295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zaugarria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Lurpeko</a:t>
            </a:r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dirty="0" err="1" smtClean="0">
                <a:solidFill>
                  <a:prstClr val="black"/>
                </a:solidFill>
                <a:latin typeface="Calibri" panose="020F0502020204030204"/>
              </a:rPr>
              <a:t>zuloa</a:t>
            </a: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Deskribapena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sagu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handi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gaixto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izugarri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indartsua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buztan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luzea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eta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ezkatatsua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suzko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handiak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alanbrezko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bigoteluzeak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eta</a:t>
            </a:r>
            <a:r>
              <a:rPr kumimoji="0" lang="fr-FR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zorrotzak</a:t>
            </a:r>
            <a:endParaRPr kumimoji="0" lang="fr-FR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Otordua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fr-FR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Grufalo</a:t>
            </a:r>
            <a:r>
              <a:rPr kumimoji="0" lang="fr-FR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pastela</a:t>
            </a:r>
            <a:endParaRPr kumimoji="0" lang="fr-FR" sz="1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6470479" y="1777285"/>
            <a:ext cx="1192451" cy="106894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4179194" y="2768959"/>
            <a:ext cx="797333" cy="206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4740913" y="3939432"/>
            <a:ext cx="252062" cy="2737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6470478" y="3913673"/>
            <a:ext cx="781583" cy="5852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2278" y="3743691"/>
            <a:ext cx="816935" cy="78645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9042444" y="3729007"/>
            <a:ext cx="943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fr-FR" b="1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Sagutxo</a:t>
            </a:r>
            <a:endParaRPr lang="fr-FR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964" y="3397061"/>
            <a:ext cx="972619" cy="1101848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1606060" y="755490"/>
            <a:ext cx="137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4406" y="611745"/>
            <a:ext cx="121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Axeri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853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234</Words>
  <Application>Microsoft Office PowerPoint</Application>
  <PresentationFormat>Grand écran</PresentationFormat>
  <Paragraphs>59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GRUFALOA</vt:lpstr>
      <vt:lpstr>PERTSONAIAK</vt:lpstr>
      <vt:lpstr>Présentation PowerPoint</vt:lpstr>
      <vt:lpstr>Présentation PowerPoint</vt:lpstr>
    </vt:vector>
  </TitlesOfParts>
  <Company>DSDEN64-LICENCE ACADEMIE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GRUFALOA</dc:title>
  <dc:creator>USTARITZ058</dc:creator>
  <cp:lastModifiedBy>USTARITZ058</cp:lastModifiedBy>
  <cp:revision>16</cp:revision>
  <dcterms:created xsi:type="dcterms:W3CDTF">2019-01-09T14:44:30Z</dcterms:created>
  <dcterms:modified xsi:type="dcterms:W3CDTF">2019-01-29T14:02:16Z</dcterms:modified>
</cp:coreProperties>
</file>