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86200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3489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66546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95502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7472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86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05339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9901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815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31415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656003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52AB25-14A0-4465-8202-AC7590321840}" type="datetimeFigureOut">
              <a:rPr lang="fr-FR" smtClean="0"/>
              <a:t>29/01/2019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1F977-5BD7-450A-88D4-E9AC0E936B3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230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b="1" dirty="0" smtClean="0"/>
              <a:t>GRUFALOA</a:t>
            </a: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 smtClean="0"/>
              <a:t>Pertsonaien</a:t>
            </a:r>
            <a:r>
              <a:rPr lang="fr-FR" dirty="0" smtClean="0"/>
              <a:t> </a:t>
            </a:r>
            <a:r>
              <a:rPr lang="fr-FR" dirty="0" err="1" smtClean="0"/>
              <a:t>nortasun</a:t>
            </a:r>
            <a:r>
              <a:rPr lang="fr-FR" dirty="0" smtClean="0"/>
              <a:t> </a:t>
            </a:r>
            <a:r>
              <a:rPr lang="fr-FR" dirty="0" err="1" smtClean="0"/>
              <a:t>agiriak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5395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b="1" dirty="0" smtClean="0"/>
              <a:t>PERTSONAIAK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31076" y="1690688"/>
            <a:ext cx="8796270" cy="4486275"/>
          </a:xfrm>
        </p:spPr>
        <p:txBody>
          <a:bodyPr>
            <a:normAutofit fontScale="92500" lnSpcReduction="20000"/>
          </a:bodyPr>
          <a:lstStyle/>
          <a:p>
            <a:r>
              <a:rPr lang="fr-FR" b="1" dirty="0" err="1" smtClean="0"/>
              <a:t>Deskribapenak</a:t>
            </a:r>
            <a:r>
              <a:rPr lang="fr-FR" b="1" dirty="0" smtClean="0"/>
              <a:t>: </a:t>
            </a:r>
          </a:p>
          <a:p>
            <a:pPr>
              <a:buFontTx/>
              <a:buChar char="-"/>
            </a:pPr>
            <a:r>
              <a:rPr lang="fr-FR" dirty="0" err="1" smtClean="0"/>
              <a:t>Potreta</a:t>
            </a:r>
            <a:r>
              <a:rPr lang="fr-FR" dirty="0" smtClean="0"/>
              <a:t> (</a:t>
            </a:r>
            <a:r>
              <a:rPr lang="fr-FR" dirty="0" err="1" smtClean="0"/>
              <a:t>fisikoa</a:t>
            </a:r>
            <a:r>
              <a:rPr lang="fr-FR" dirty="0" smtClean="0"/>
              <a:t>/</a:t>
            </a:r>
            <a:r>
              <a:rPr lang="fr-FR" dirty="0" err="1" smtClean="0"/>
              <a:t>morala</a:t>
            </a:r>
            <a:r>
              <a:rPr lang="fr-FR" dirty="0" smtClean="0"/>
              <a:t>)</a:t>
            </a:r>
          </a:p>
          <a:p>
            <a:pPr>
              <a:buFontTx/>
              <a:buChar char="-"/>
            </a:pPr>
            <a:r>
              <a:rPr lang="fr-FR" dirty="0" err="1" smtClean="0"/>
              <a:t>Errola</a:t>
            </a:r>
            <a:r>
              <a:rPr lang="fr-FR" dirty="0" smtClean="0"/>
              <a:t> (</a:t>
            </a:r>
            <a:r>
              <a:rPr lang="fr-FR" dirty="0" err="1" smtClean="0"/>
              <a:t>intentzioak</a:t>
            </a:r>
            <a:r>
              <a:rPr lang="fr-FR" dirty="0" smtClean="0"/>
              <a:t>)</a:t>
            </a:r>
          </a:p>
          <a:p>
            <a:pPr>
              <a:buFontTx/>
              <a:buChar char="-"/>
            </a:pPr>
            <a:endParaRPr lang="fr-FR" dirty="0" smtClean="0"/>
          </a:p>
          <a:p>
            <a:pPr lvl="0"/>
            <a:r>
              <a:rPr lang="fr-FR" b="1" dirty="0" err="1" smtClean="0">
                <a:solidFill>
                  <a:prstClr val="black"/>
                </a:solidFill>
              </a:rPr>
              <a:t>Harremanak</a:t>
            </a:r>
            <a:r>
              <a:rPr lang="fr-FR" b="1" dirty="0" smtClean="0">
                <a:solidFill>
                  <a:prstClr val="black"/>
                </a:solidFill>
              </a:rPr>
              <a:t>: </a:t>
            </a:r>
          </a:p>
          <a:p>
            <a:pPr lvl="0">
              <a:buFontTx/>
              <a:buChar char="-"/>
            </a:pPr>
            <a:r>
              <a:rPr lang="fr-FR" dirty="0" err="1" smtClean="0">
                <a:solidFill>
                  <a:prstClr val="black"/>
                </a:solidFill>
              </a:rPr>
              <a:t>Pertsonaien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dirty="0" err="1" smtClean="0">
                <a:solidFill>
                  <a:prstClr val="black"/>
                </a:solidFill>
              </a:rPr>
              <a:t>arteko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dirty="0" err="1" smtClean="0">
                <a:solidFill>
                  <a:prstClr val="black"/>
                </a:solidFill>
              </a:rPr>
              <a:t>loturak</a:t>
            </a:r>
            <a:endParaRPr lang="fr-FR" dirty="0" smtClean="0">
              <a:solidFill>
                <a:prstClr val="black"/>
              </a:solidFill>
            </a:endParaRPr>
          </a:p>
          <a:p>
            <a:pPr lvl="0">
              <a:buFontTx/>
              <a:buChar char="-"/>
            </a:pPr>
            <a:r>
              <a:rPr lang="fr-FR" dirty="0" err="1" smtClean="0">
                <a:solidFill>
                  <a:prstClr val="black"/>
                </a:solidFill>
              </a:rPr>
              <a:t>Pertsonaien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dirty="0" err="1" smtClean="0">
                <a:solidFill>
                  <a:prstClr val="black"/>
                </a:solidFill>
              </a:rPr>
              <a:t>arteko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r>
              <a:rPr lang="fr-FR" dirty="0" err="1" smtClean="0">
                <a:solidFill>
                  <a:prstClr val="black"/>
                </a:solidFill>
              </a:rPr>
              <a:t>eraginak</a:t>
            </a:r>
            <a:endParaRPr lang="fr-FR" dirty="0" smtClean="0">
              <a:solidFill>
                <a:prstClr val="black"/>
              </a:solidFill>
            </a:endParaRPr>
          </a:p>
          <a:p>
            <a:pPr lvl="0">
              <a:buFontTx/>
              <a:buChar char="-"/>
            </a:pPr>
            <a:endParaRPr lang="fr-FR" dirty="0" smtClean="0">
              <a:solidFill>
                <a:prstClr val="black"/>
              </a:solidFill>
            </a:endParaRPr>
          </a:p>
          <a:p>
            <a:pPr lvl="0"/>
            <a:r>
              <a:rPr lang="fr-FR" b="1" dirty="0" err="1" smtClean="0">
                <a:solidFill>
                  <a:prstClr val="black"/>
                </a:solidFill>
              </a:rPr>
              <a:t>Kokapenak</a:t>
            </a:r>
            <a:r>
              <a:rPr lang="fr-FR" b="1" dirty="0" smtClean="0">
                <a:solidFill>
                  <a:prstClr val="black"/>
                </a:solidFill>
              </a:rPr>
              <a:t>:</a:t>
            </a:r>
          </a:p>
          <a:p>
            <a:pPr lvl="0">
              <a:buFontTx/>
              <a:buChar char="-"/>
            </a:pPr>
            <a:r>
              <a:rPr lang="fr-FR" dirty="0" err="1" smtClean="0">
                <a:solidFill>
                  <a:prstClr val="black"/>
                </a:solidFill>
              </a:rPr>
              <a:t>Denboran</a:t>
            </a:r>
            <a:endParaRPr lang="fr-FR" dirty="0" smtClean="0">
              <a:solidFill>
                <a:prstClr val="black"/>
              </a:solidFill>
            </a:endParaRPr>
          </a:p>
          <a:p>
            <a:pPr lvl="0">
              <a:buFontTx/>
              <a:buChar char="-"/>
            </a:pPr>
            <a:r>
              <a:rPr lang="fr-FR" dirty="0" err="1" smtClean="0">
                <a:solidFill>
                  <a:prstClr val="black"/>
                </a:solidFill>
              </a:rPr>
              <a:t>Espazioan</a:t>
            </a:r>
            <a:r>
              <a:rPr lang="fr-FR" dirty="0" smtClean="0">
                <a:solidFill>
                  <a:prstClr val="black"/>
                </a:solidFill>
              </a:rPr>
              <a:t> </a:t>
            </a:r>
            <a:endParaRPr lang="fr-FR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fr-FR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13134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76528" y="2743200"/>
            <a:ext cx="1493950" cy="117047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b="1" dirty="0" err="1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Sagutxo</a:t>
            </a:r>
            <a:endParaRPr lang="fr-FR" b="1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r-FR" dirty="0" smtClean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fr-FR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15178" y="3129566"/>
            <a:ext cx="816652" cy="78410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7577" y="487628"/>
            <a:ext cx="3953815" cy="3503055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 dirty="0" smtClean="0"/>
          </a:p>
          <a:p>
            <a:pPr algn="ctr"/>
            <a:r>
              <a:rPr lang="fr-FR" b="1" dirty="0" err="1" smtClean="0"/>
              <a:t>Axeri</a:t>
            </a:r>
            <a:endParaRPr lang="fr-FR" b="1" dirty="0" smtClean="0"/>
          </a:p>
          <a:p>
            <a:r>
              <a:rPr lang="fr-FR" b="1" dirty="0" err="1" smtClean="0"/>
              <a:t>Natura</a:t>
            </a:r>
            <a:r>
              <a:rPr lang="fr-FR" b="1" dirty="0" smtClean="0"/>
              <a:t> </a:t>
            </a:r>
            <a:r>
              <a:rPr lang="fr-FR" b="1" dirty="0" err="1" smtClean="0"/>
              <a:t>ezaugarria</a:t>
            </a:r>
            <a:r>
              <a:rPr lang="fr-FR" b="1" dirty="0" smtClean="0"/>
              <a:t>: </a:t>
            </a:r>
            <a:r>
              <a:rPr lang="fr-FR" dirty="0" err="1" smtClean="0"/>
              <a:t>mando</a:t>
            </a:r>
            <a:r>
              <a:rPr lang="fr-FR" dirty="0" smtClean="0"/>
              <a:t> </a:t>
            </a:r>
            <a:r>
              <a:rPr lang="fr-FR" dirty="0" err="1" smtClean="0"/>
              <a:t>lorea</a:t>
            </a:r>
            <a:endParaRPr lang="fr-FR" dirty="0" smtClean="0"/>
          </a:p>
          <a:p>
            <a:r>
              <a:rPr lang="fr-FR" b="1" dirty="0" err="1" smtClean="0"/>
              <a:t>Grufaloarekin</a:t>
            </a:r>
            <a:r>
              <a:rPr lang="fr-FR" b="1" dirty="0" smtClean="0"/>
              <a:t> </a:t>
            </a:r>
            <a:r>
              <a:rPr lang="fr-FR" b="1" dirty="0" err="1" smtClean="0"/>
              <a:t>lotura</a:t>
            </a:r>
            <a:r>
              <a:rPr lang="fr-FR" b="1" dirty="0" smtClean="0"/>
              <a:t>: </a:t>
            </a:r>
            <a:r>
              <a:rPr lang="fr-FR" dirty="0" err="1" smtClean="0"/>
              <a:t>Letagin</a:t>
            </a:r>
            <a:r>
              <a:rPr lang="fr-FR" dirty="0" smtClean="0"/>
              <a:t> </a:t>
            </a:r>
            <a:r>
              <a:rPr lang="fr-FR" dirty="0" err="1" smtClean="0"/>
              <a:t>izugarri</a:t>
            </a:r>
            <a:r>
              <a:rPr lang="fr-FR" dirty="0"/>
              <a:t> </a:t>
            </a:r>
            <a:r>
              <a:rPr lang="fr-FR" dirty="0" err="1" smtClean="0"/>
              <a:t>luzeak</a:t>
            </a:r>
            <a:r>
              <a:rPr lang="fr-FR" dirty="0" smtClean="0"/>
              <a:t>, Erpe </a:t>
            </a:r>
            <a:r>
              <a:rPr lang="fr-FR" dirty="0" err="1" smtClean="0"/>
              <a:t>zorrotzak</a:t>
            </a:r>
            <a:endParaRPr lang="fr-FR" dirty="0" smtClean="0"/>
          </a:p>
          <a:p>
            <a:r>
              <a:rPr lang="fr-FR" dirty="0" err="1" smtClean="0"/>
              <a:t>Hortz</a:t>
            </a:r>
            <a:r>
              <a:rPr lang="fr-FR" dirty="0" smtClean="0"/>
              <a:t> </a:t>
            </a:r>
            <a:r>
              <a:rPr lang="fr-FR" dirty="0" err="1" smtClean="0"/>
              <a:t>handiak</a:t>
            </a:r>
            <a:r>
              <a:rPr lang="fr-FR" dirty="0" smtClean="0"/>
              <a:t> </a:t>
            </a:r>
            <a:r>
              <a:rPr lang="fr-FR" dirty="0" err="1" smtClean="0"/>
              <a:t>labana</a:t>
            </a:r>
            <a:r>
              <a:rPr lang="fr-FR" dirty="0" smtClean="0"/>
              <a:t> </a:t>
            </a:r>
            <a:r>
              <a:rPr lang="fr-FR" dirty="0" err="1" smtClean="0"/>
              <a:t>bezain</a:t>
            </a:r>
            <a:r>
              <a:rPr lang="fr-FR" dirty="0" smtClean="0"/>
              <a:t> </a:t>
            </a:r>
            <a:r>
              <a:rPr lang="fr-FR" dirty="0" err="1" smtClean="0"/>
              <a:t>zorrotzak</a:t>
            </a:r>
            <a:endParaRPr lang="fr-FR" dirty="0" smtClean="0"/>
          </a:p>
          <a:p>
            <a:r>
              <a:rPr lang="fr-FR" b="1" dirty="0" err="1" smtClean="0"/>
              <a:t>Kokapena</a:t>
            </a:r>
            <a:r>
              <a:rPr lang="fr-FR" b="1" dirty="0" smtClean="0"/>
              <a:t>: </a:t>
            </a:r>
            <a:r>
              <a:rPr lang="fr-FR" dirty="0" err="1"/>
              <a:t>h</a:t>
            </a:r>
            <a:r>
              <a:rPr lang="fr-FR" dirty="0" err="1" smtClean="0"/>
              <a:t>arri</a:t>
            </a:r>
            <a:r>
              <a:rPr lang="fr-FR" dirty="0" smtClean="0"/>
              <a:t> </a:t>
            </a:r>
            <a:r>
              <a:rPr lang="fr-FR" dirty="0" err="1" smtClean="0"/>
              <a:t>parean</a:t>
            </a:r>
            <a:r>
              <a:rPr lang="fr-FR" dirty="0" smtClean="0"/>
              <a:t>, </a:t>
            </a:r>
            <a:r>
              <a:rPr lang="fr-FR" dirty="0" err="1" smtClean="0"/>
              <a:t>udazkenean</a:t>
            </a:r>
            <a:endParaRPr lang="fr-FR" dirty="0" smtClean="0"/>
          </a:p>
          <a:p>
            <a:r>
              <a:rPr lang="fr-FR" b="1" dirty="0" err="1" smtClean="0"/>
              <a:t>Otordua</a:t>
            </a:r>
            <a:r>
              <a:rPr lang="fr-FR" b="1" dirty="0" smtClean="0"/>
              <a:t>: </a:t>
            </a:r>
            <a:r>
              <a:rPr lang="fr-FR" dirty="0" err="1" smtClean="0"/>
              <a:t>Axeria</a:t>
            </a:r>
            <a:r>
              <a:rPr lang="fr-FR" dirty="0" smtClean="0"/>
              <a:t> </a:t>
            </a:r>
            <a:r>
              <a:rPr lang="fr-FR" dirty="0" err="1" smtClean="0"/>
              <a:t>saltsan</a:t>
            </a:r>
            <a:r>
              <a:rPr lang="fr-FR" dirty="0" smtClean="0"/>
              <a:t> </a:t>
            </a:r>
            <a:r>
              <a:rPr lang="fr-FR" dirty="0" err="1" smtClean="0"/>
              <a:t>bazkarian</a:t>
            </a:r>
            <a:endParaRPr lang="fr-FR" dirty="0" smtClean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3" y="611745"/>
            <a:ext cx="631065" cy="6568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62930" y="502276"/>
            <a:ext cx="4095481" cy="297148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 flipH="1">
            <a:off x="8906384" y="570824"/>
            <a:ext cx="1808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/>
              <a:t>Hontza</a:t>
            </a:r>
            <a:endParaRPr lang="fr-FR" b="1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28" y="576254"/>
            <a:ext cx="813114" cy="72780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7662931" y="1442434"/>
            <a:ext cx="378638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Natura</a:t>
            </a:r>
            <a:r>
              <a:rPr lang="fr-FR" b="1" dirty="0" smtClean="0"/>
              <a:t> </a:t>
            </a:r>
            <a:r>
              <a:rPr lang="fr-FR" b="1" dirty="0" err="1" smtClean="0"/>
              <a:t>ezaugarria</a:t>
            </a:r>
            <a:r>
              <a:rPr lang="fr-FR" dirty="0" smtClean="0"/>
              <a:t>: </a:t>
            </a:r>
            <a:r>
              <a:rPr lang="fr-FR" dirty="0" err="1" smtClean="0"/>
              <a:t>adarra</a:t>
            </a:r>
            <a:endParaRPr lang="fr-FR" dirty="0" smtClean="0"/>
          </a:p>
          <a:p>
            <a:r>
              <a:rPr lang="fr-FR" b="1" dirty="0" err="1" smtClean="0"/>
              <a:t>Grufaloarekin</a:t>
            </a:r>
            <a:r>
              <a:rPr lang="fr-FR" b="1" dirty="0" smtClean="0"/>
              <a:t> </a:t>
            </a:r>
            <a:r>
              <a:rPr lang="fr-FR" b="1" dirty="0" err="1" smtClean="0"/>
              <a:t>lotura</a:t>
            </a:r>
            <a:r>
              <a:rPr lang="fr-FR" b="1" dirty="0" smtClean="0"/>
              <a:t>: </a:t>
            </a:r>
            <a:r>
              <a:rPr lang="fr-FR" dirty="0" err="1" smtClean="0"/>
              <a:t>Belaun</a:t>
            </a:r>
            <a:r>
              <a:rPr lang="fr-FR" dirty="0" smtClean="0"/>
              <a:t> </a:t>
            </a:r>
            <a:r>
              <a:rPr lang="fr-FR" dirty="0" err="1" smtClean="0"/>
              <a:t>ezurtxuak</a:t>
            </a:r>
            <a:r>
              <a:rPr lang="fr-FR" dirty="0" smtClean="0"/>
              <a:t>, </a:t>
            </a:r>
            <a:r>
              <a:rPr lang="fr-FR" dirty="0" err="1" smtClean="0"/>
              <a:t>aztapar</a:t>
            </a:r>
            <a:r>
              <a:rPr lang="fr-FR" dirty="0" smtClean="0"/>
              <a:t> </a:t>
            </a:r>
            <a:r>
              <a:rPr lang="fr-FR" dirty="0" err="1" smtClean="0"/>
              <a:t>zorrotzak</a:t>
            </a:r>
            <a:r>
              <a:rPr lang="fr-FR" dirty="0" smtClean="0"/>
              <a:t>, </a:t>
            </a:r>
            <a:r>
              <a:rPr lang="fr-FR" dirty="0" err="1" smtClean="0"/>
              <a:t>garatxo</a:t>
            </a:r>
            <a:r>
              <a:rPr lang="fr-FR" dirty="0" smtClean="0"/>
              <a:t> </a:t>
            </a:r>
            <a:r>
              <a:rPr lang="fr-FR" dirty="0" err="1" smtClean="0"/>
              <a:t>pozointsua</a:t>
            </a:r>
            <a:r>
              <a:rPr lang="fr-FR" dirty="0" smtClean="0"/>
              <a:t> </a:t>
            </a:r>
            <a:r>
              <a:rPr lang="fr-FR" dirty="0" err="1" smtClean="0"/>
              <a:t>sudur</a:t>
            </a:r>
            <a:r>
              <a:rPr lang="fr-FR" dirty="0" smtClean="0"/>
              <a:t> </a:t>
            </a:r>
            <a:r>
              <a:rPr lang="fr-FR" dirty="0" err="1" smtClean="0"/>
              <a:t>puntan</a:t>
            </a:r>
            <a:endParaRPr lang="fr-FR" dirty="0" smtClean="0"/>
          </a:p>
          <a:p>
            <a:r>
              <a:rPr lang="fr-FR" b="1" dirty="0" err="1" smtClean="0"/>
              <a:t>Kokapena</a:t>
            </a:r>
            <a:r>
              <a:rPr lang="fr-FR" b="1" dirty="0" smtClean="0"/>
              <a:t>: </a:t>
            </a:r>
            <a:r>
              <a:rPr lang="fr-FR" dirty="0" err="1" smtClean="0"/>
              <a:t>Erreka</a:t>
            </a:r>
            <a:r>
              <a:rPr lang="fr-FR" dirty="0" smtClean="0"/>
              <a:t> </a:t>
            </a:r>
            <a:r>
              <a:rPr lang="fr-FR" dirty="0" err="1" smtClean="0"/>
              <a:t>txoko</a:t>
            </a:r>
            <a:r>
              <a:rPr lang="fr-FR" dirty="0" smtClean="0"/>
              <a:t> </a:t>
            </a:r>
            <a:r>
              <a:rPr lang="fr-FR" dirty="0" err="1" smtClean="0"/>
              <a:t>bakar</a:t>
            </a:r>
            <a:r>
              <a:rPr lang="fr-FR" dirty="0" smtClean="0"/>
              <a:t> </a:t>
            </a:r>
            <a:r>
              <a:rPr lang="fr-FR" dirty="0" err="1" smtClean="0"/>
              <a:t>tokian</a:t>
            </a:r>
            <a:r>
              <a:rPr lang="fr-FR" dirty="0" smtClean="0"/>
              <a:t>, </a:t>
            </a:r>
            <a:r>
              <a:rPr lang="fr-FR" dirty="0" err="1" smtClean="0"/>
              <a:t>udazkenean</a:t>
            </a:r>
            <a:endParaRPr lang="fr-FR" dirty="0" smtClean="0"/>
          </a:p>
          <a:p>
            <a:r>
              <a:rPr lang="fr-FR" b="1" dirty="0" err="1" smtClean="0"/>
              <a:t>Otordua</a:t>
            </a:r>
            <a:r>
              <a:rPr lang="fr-FR" b="1" dirty="0" smtClean="0"/>
              <a:t>: </a:t>
            </a:r>
            <a:r>
              <a:rPr lang="fr-FR" dirty="0" err="1" smtClean="0"/>
              <a:t>Hontza</a:t>
            </a:r>
            <a:r>
              <a:rPr lang="fr-FR" dirty="0" smtClean="0"/>
              <a:t> </a:t>
            </a:r>
            <a:r>
              <a:rPr lang="fr-FR" dirty="0" err="1" smtClean="0"/>
              <a:t>izozkia</a:t>
            </a:r>
            <a:r>
              <a:rPr lang="fr-FR" dirty="0" smtClean="0"/>
              <a:t>, </a:t>
            </a:r>
            <a:r>
              <a:rPr lang="fr-FR" dirty="0" err="1" smtClean="0"/>
              <a:t>askarian</a:t>
            </a:r>
            <a:endParaRPr lang="fr-FR" b="1" dirty="0" smtClean="0"/>
          </a:p>
          <a:p>
            <a:r>
              <a:rPr lang="fr-FR" b="1" dirty="0" smtClean="0"/>
              <a:t> </a:t>
            </a:r>
            <a:endParaRPr lang="fr-FR" b="1" dirty="0"/>
          </a:p>
        </p:txBody>
      </p:sp>
      <p:sp>
        <p:nvSpPr>
          <p:cNvPr id="11" name="Rectangle 10"/>
          <p:cNvSpPr/>
          <p:nvPr/>
        </p:nvSpPr>
        <p:spPr>
          <a:xfrm>
            <a:off x="257577" y="4215156"/>
            <a:ext cx="4442056" cy="25184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51" y="4318187"/>
            <a:ext cx="715178" cy="812873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764406" y="4318187"/>
            <a:ext cx="1622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Sugea</a:t>
            </a:r>
            <a:endParaRPr lang="fr-FR" b="1" dirty="0"/>
          </a:p>
        </p:txBody>
      </p:sp>
      <p:sp>
        <p:nvSpPr>
          <p:cNvPr id="14" name="ZoneTexte 13"/>
          <p:cNvSpPr txBox="1"/>
          <p:nvPr/>
        </p:nvSpPr>
        <p:spPr>
          <a:xfrm>
            <a:off x="257577" y="5131060"/>
            <a:ext cx="431442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Natura</a:t>
            </a:r>
            <a:r>
              <a:rPr lang="fr-FR" b="1" dirty="0" smtClean="0"/>
              <a:t> </a:t>
            </a:r>
            <a:r>
              <a:rPr lang="fr-FR" b="1" dirty="0" err="1" smtClean="0"/>
              <a:t>ezaugarria</a:t>
            </a:r>
            <a:r>
              <a:rPr lang="fr-FR" b="1" dirty="0" smtClean="0"/>
              <a:t>: </a:t>
            </a:r>
            <a:r>
              <a:rPr lang="fr-FR" dirty="0" err="1" smtClean="0"/>
              <a:t>Belar</a:t>
            </a:r>
            <a:r>
              <a:rPr lang="fr-FR" dirty="0" smtClean="0"/>
              <a:t> </a:t>
            </a:r>
            <a:r>
              <a:rPr lang="fr-FR" dirty="0" err="1" smtClean="0"/>
              <a:t>luzeak</a:t>
            </a:r>
            <a:r>
              <a:rPr lang="fr-FR" dirty="0" smtClean="0"/>
              <a:t>, </a:t>
            </a:r>
            <a:r>
              <a:rPr lang="fr-FR" dirty="0" err="1" smtClean="0"/>
              <a:t>urmaela</a:t>
            </a:r>
            <a:endParaRPr lang="fr-FR" dirty="0" smtClean="0"/>
          </a:p>
          <a:p>
            <a:r>
              <a:rPr lang="fr-FR" b="1" dirty="0" err="1" smtClean="0"/>
              <a:t>Grufaloarekin</a:t>
            </a:r>
            <a:r>
              <a:rPr lang="fr-FR" b="1" dirty="0" smtClean="0"/>
              <a:t> </a:t>
            </a:r>
            <a:r>
              <a:rPr lang="fr-FR" b="1" dirty="0" err="1" smtClean="0"/>
              <a:t>lotura</a:t>
            </a:r>
            <a:r>
              <a:rPr lang="fr-FR" b="1" dirty="0" smtClean="0"/>
              <a:t>: </a:t>
            </a:r>
            <a:r>
              <a:rPr lang="fr-FR" dirty="0" err="1" smtClean="0"/>
              <a:t>begi</a:t>
            </a:r>
            <a:r>
              <a:rPr lang="fr-FR" dirty="0" smtClean="0"/>
              <a:t> </a:t>
            </a:r>
            <a:r>
              <a:rPr lang="fr-FR" dirty="0" err="1" smtClean="0"/>
              <a:t>horiak</a:t>
            </a:r>
            <a:r>
              <a:rPr lang="fr-FR" dirty="0" smtClean="0"/>
              <a:t>, </a:t>
            </a:r>
            <a:r>
              <a:rPr lang="fr-FR" dirty="0" err="1" smtClean="0"/>
              <a:t>mihi</a:t>
            </a:r>
            <a:r>
              <a:rPr lang="fr-FR" dirty="0" smtClean="0"/>
              <a:t> </a:t>
            </a:r>
            <a:r>
              <a:rPr lang="fr-FR" dirty="0" err="1" smtClean="0"/>
              <a:t>beltza</a:t>
            </a:r>
            <a:r>
              <a:rPr lang="fr-FR" dirty="0" smtClean="0"/>
              <a:t>, </a:t>
            </a:r>
            <a:r>
              <a:rPr lang="fr-FR" dirty="0" err="1" smtClean="0"/>
              <a:t>arantza</a:t>
            </a:r>
            <a:r>
              <a:rPr lang="fr-FR" dirty="0" smtClean="0"/>
              <a:t> </a:t>
            </a:r>
            <a:r>
              <a:rPr lang="fr-FR" dirty="0" err="1" smtClean="0"/>
              <a:t>moreak</a:t>
            </a:r>
            <a:r>
              <a:rPr lang="fr-FR" dirty="0" smtClean="0"/>
              <a:t> </a:t>
            </a:r>
            <a:r>
              <a:rPr lang="fr-FR" dirty="0" err="1" smtClean="0"/>
              <a:t>bizkarrean</a:t>
            </a:r>
            <a:endParaRPr lang="fr-FR" dirty="0"/>
          </a:p>
          <a:p>
            <a:r>
              <a:rPr lang="fr-FR" b="1" dirty="0" err="1" smtClean="0"/>
              <a:t>Kokapena</a:t>
            </a:r>
            <a:r>
              <a:rPr lang="fr-FR" b="1" dirty="0" smtClean="0"/>
              <a:t>: </a:t>
            </a:r>
            <a:r>
              <a:rPr lang="fr-FR" dirty="0" err="1" smtClean="0"/>
              <a:t>aintzira</a:t>
            </a:r>
            <a:r>
              <a:rPr lang="fr-FR" dirty="0" smtClean="0"/>
              <a:t> </a:t>
            </a:r>
            <a:r>
              <a:rPr lang="fr-FR" dirty="0" err="1" smtClean="0"/>
              <a:t>ertzean</a:t>
            </a:r>
            <a:r>
              <a:rPr lang="fr-FR" dirty="0" smtClean="0"/>
              <a:t>, </a:t>
            </a:r>
            <a:r>
              <a:rPr lang="fr-FR" dirty="0" err="1" smtClean="0"/>
              <a:t>udazkenean</a:t>
            </a:r>
            <a:endParaRPr lang="fr-FR" dirty="0" smtClean="0"/>
          </a:p>
          <a:p>
            <a:r>
              <a:rPr lang="fr-FR" b="1" dirty="0" err="1" smtClean="0"/>
              <a:t>Otordua</a:t>
            </a:r>
            <a:r>
              <a:rPr lang="fr-FR" b="1" dirty="0" smtClean="0"/>
              <a:t>: </a:t>
            </a:r>
            <a:r>
              <a:rPr lang="fr-FR" dirty="0" err="1" smtClean="0"/>
              <a:t>Suge</a:t>
            </a:r>
            <a:r>
              <a:rPr lang="fr-FR" dirty="0" smtClean="0"/>
              <a:t> </a:t>
            </a:r>
            <a:r>
              <a:rPr lang="fr-FR" dirty="0" err="1" smtClean="0"/>
              <a:t>nahaskia</a:t>
            </a:r>
            <a:endParaRPr lang="fr-FR" b="1" dirty="0"/>
          </a:p>
        </p:txBody>
      </p:sp>
      <p:sp>
        <p:nvSpPr>
          <p:cNvPr id="15" name="Ellipse 14"/>
          <p:cNvSpPr/>
          <p:nvPr/>
        </p:nvSpPr>
        <p:spPr>
          <a:xfrm>
            <a:off x="7044744" y="3612136"/>
            <a:ext cx="3812146" cy="324586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0113" y="4215156"/>
            <a:ext cx="1381311" cy="2319702"/>
          </a:xfrm>
          <a:prstGeom prst="rect">
            <a:avLst/>
          </a:prstGeom>
        </p:spPr>
      </p:pic>
      <p:sp>
        <p:nvSpPr>
          <p:cNvPr id="17" name="ZoneTexte 16"/>
          <p:cNvSpPr txBox="1"/>
          <p:nvPr/>
        </p:nvSpPr>
        <p:spPr>
          <a:xfrm>
            <a:off x="7826327" y="3806017"/>
            <a:ext cx="13813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err="1" smtClean="0"/>
              <a:t>Grufaloa</a:t>
            </a:r>
            <a:endParaRPr lang="fr-FR" b="1" dirty="0"/>
          </a:p>
        </p:txBody>
      </p:sp>
      <p:sp>
        <p:nvSpPr>
          <p:cNvPr id="18" name="ZoneTexte 17"/>
          <p:cNvSpPr txBox="1"/>
          <p:nvPr/>
        </p:nvSpPr>
        <p:spPr>
          <a:xfrm>
            <a:off x="9311424" y="4724623"/>
            <a:ext cx="18674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Otordua</a:t>
            </a:r>
            <a:r>
              <a:rPr lang="fr-FR" b="1" dirty="0" smtClean="0"/>
              <a:t>:</a:t>
            </a:r>
          </a:p>
          <a:p>
            <a:r>
              <a:rPr lang="fr-FR" dirty="0" err="1" smtClean="0"/>
              <a:t>Sagu</a:t>
            </a:r>
            <a:r>
              <a:rPr lang="fr-FR" dirty="0" smtClean="0"/>
              <a:t> </a:t>
            </a:r>
            <a:r>
              <a:rPr lang="fr-FR" dirty="0" err="1" smtClean="0"/>
              <a:t>biguna</a:t>
            </a:r>
            <a:r>
              <a:rPr lang="fr-FR" dirty="0" smtClean="0"/>
              <a:t> </a:t>
            </a:r>
            <a:r>
              <a:rPr lang="fr-FR" dirty="0" err="1" smtClean="0"/>
              <a:t>ogi</a:t>
            </a:r>
            <a:r>
              <a:rPr lang="fr-FR" dirty="0" smtClean="0"/>
              <a:t> </a:t>
            </a:r>
            <a:r>
              <a:rPr lang="fr-FR" dirty="0" err="1" smtClean="0"/>
              <a:t>xigortuan</a:t>
            </a:r>
            <a:endParaRPr lang="fr-FR" dirty="0"/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6470479" y="1777285"/>
            <a:ext cx="1192451" cy="106894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4179194" y="2768959"/>
            <a:ext cx="797333" cy="2060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4740913" y="3939432"/>
            <a:ext cx="252062" cy="2737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6470478" y="3913673"/>
            <a:ext cx="781583" cy="5852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4313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76528" y="2743200"/>
            <a:ext cx="1493950" cy="188771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7577" y="487629"/>
            <a:ext cx="3953815" cy="270913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r-FR" b="1" noProof="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noProof="0" dirty="0" err="1" smtClean="0">
                <a:solidFill>
                  <a:prstClr val="black"/>
                </a:solidFill>
                <a:latin typeface="Calibri" panose="020F0502020204030204"/>
              </a:rPr>
              <a:t>E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zaugarria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Oinatzak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elurrean</a:t>
            </a:r>
            <a:endParaRPr lang="fr-FR" dirty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Sagutxoarekin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lotura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Bigoteak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suzko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begirik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ez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bigote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arantzatsurik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ez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buztan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ezkatatsurik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ez</a:t>
            </a:r>
            <a:endParaRPr kumimoji="0" lang="fr-FR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Kokapena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gordelekua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neguan</a:t>
            </a: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473" y="611745"/>
            <a:ext cx="631065" cy="65682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7662930" y="502277"/>
            <a:ext cx="4095481" cy="247274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ZoneTexte 7"/>
          <p:cNvSpPr txBox="1"/>
          <p:nvPr/>
        </p:nvSpPr>
        <p:spPr>
          <a:xfrm flipH="1">
            <a:off x="8906384" y="570824"/>
            <a:ext cx="1808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Hontza</a:t>
            </a: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328" y="576254"/>
            <a:ext cx="813114" cy="727804"/>
          </a:xfrm>
          <a:prstGeom prst="rect">
            <a:avLst/>
          </a:prstGeom>
        </p:spPr>
      </p:pic>
      <p:sp>
        <p:nvSpPr>
          <p:cNvPr id="10" name="ZoneTexte 9"/>
          <p:cNvSpPr txBox="1"/>
          <p:nvPr/>
        </p:nvSpPr>
        <p:spPr>
          <a:xfrm>
            <a:off x="7662931" y="1442434"/>
            <a:ext cx="378638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E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zaugarria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Oin</a:t>
            </a:r>
            <a:r>
              <a:rPr kumimoji="0" lang="fr-FR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aztarnak</a:t>
            </a:r>
            <a:r>
              <a:rPr kumimoji="0" lang="fr-FR" sz="1800" b="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elurrean</a:t>
            </a: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err="1" smtClean="0">
                <a:solidFill>
                  <a:prstClr val="black"/>
                </a:solidFill>
                <a:latin typeface="Calibri" panose="020F0502020204030204"/>
              </a:rPr>
              <a:t>Sagutxoarekin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lotura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buztanik</a:t>
            </a:r>
            <a:r>
              <a:rPr kumimoji="0" lang="fr-FR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ez</a:t>
            </a:r>
            <a:r>
              <a:rPr kumimoji="0" lang="fr-FR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bigoterik</a:t>
            </a:r>
            <a:r>
              <a:rPr kumimoji="0" lang="fr-FR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ez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…</a:t>
            </a: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Kokapena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Zuhaitz</a:t>
            </a:r>
            <a:r>
              <a:rPr kumimoji="0" lang="fr-FR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enborra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,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neguan</a:t>
            </a:r>
            <a:endParaRPr lang="fr-FR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57577" y="4215156"/>
            <a:ext cx="4442056" cy="2518463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51" y="4318187"/>
            <a:ext cx="715178" cy="812873"/>
          </a:xfrm>
          <a:prstGeom prst="rect">
            <a:avLst/>
          </a:prstGeom>
        </p:spPr>
      </p:pic>
      <p:sp>
        <p:nvSpPr>
          <p:cNvPr id="13" name="ZoneTexte 12"/>
          <p:cNvSpPr txBox="1"/>
          <p:nvPr/>
        </p:nvSpPr>
        <p:spPr>
          <a:xfrm>
            <a:off x="1764406" y="4318187"/>
            <a:ext cx="1622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Sugea</a:t>
            </a: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257577" y="5131060"/>
            <a:ext cx="431442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noProof="0" dirty="0" err="1" smtClean="0">
                <a:solidFill>
                  <a:prstClr val="black"/>
                </a:solidFill>
                <a:latin typeface="Calibri" panose="020F0502020204030204"/>
              </a:rPr>
              <a:t>E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zaugarria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Buztan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aztarnak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elurrean</a:t>
            </a:r>
            <a:endParaRPr kumimoji="0" lang="fr-FR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 err="1" smtClean="0">
                <a:solidFill>
                  <a:prstClr val="black"/>
                </a:solidFill>
                <a:latin typeface="Calibri" panose="020F0502020204030204"/>
              </a:rPr>
              <a:t>Saguarekin</a:t>
            </a:r>
            <a:r>
              <a:rPr lang="fr-FR" b="1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b="1" dirty="0" err="1" smtClean="0">
                <a:solidFill>
                  <a:prstClr val="black"/>
                </a:solidFill>
                <a:latin typeface="Calibri" panose="020F0502020204030204"/>
              </a:rPr>
              <a:t>lotura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r>
              <a:rPr kumimoji="0" lang="fr-FR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</a:t>
            </a:r>
            <a:r>
              <a:rPr kumimoji="0" lang="fr-FR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ttikiak</a:t>
            </a:r>
            <a:r>
              <a:rPr kumimoji="0" lang="fr-FR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bigoterik</a:t>
            </a:r>
            <a:r>
              <a:rPr kumimoji="0" lang="fr-FR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ez</a:t>
            </a: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Kokapena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urmaela</a:t>
            </a:r>
            <a:r>
              <a:rPr kumimoji="0" lang="fr-FR" sz="1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8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neguan</a:t>
            </a:r>
            <a:endParaRPr kumimoji="0" lang="fr-FR" sz="18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5" name="Ellipse 14"/>
          <p:cNvSpPr/>
          <p:nvPr/>
        </p:nvSpPr>
        <p:spPr>
          <a:xfrm>
            <a:off x="7160655" y="3397061"/>
            <a:ext cx="4288664" cy="3245864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8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051007" y="2687323"/>
            <a:ext cx="13813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Grufaloaren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alaba</a:t>
            </a: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7408573" y="4429027"/>
            <a:ext cx="429510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b="1" dirty="0">
                <a:solidFill>
                  <a:prstClr val="black"/>
                </a:solidFill>
                <a:latin typeface="Calibri" panose="020F0502020204030204"/>
              </a:rPr>
              <a:t>E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zaugarria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Lurpeko</a:t>
            </a:r>
            <a:r>
              <a:rPr lang="fr-FR" dirty="0" smtClean="0">
                <a:solidFill>
                  <a:prstClr val="black"/>
                </a:solidFill>
                <a:latin typeface="Calibri" panose="020F0502020204030204"/>
              </a:rPr>
              <a:t> </a:t>
            </a:r>
            <a:r>
              <a:rPr lang="fr-FR" dirty="0" err="1" smtClean="0">
                <a:solidFill>
                  <a:prstClr val="black"/>
                </a:solidFill>
                <a:latin typeface="Calibri" panose="020F0502020204030204"/>
              </a:rPr>
              <a:t>zuloa</a:t>
            </a:r>
            <a:endParaRPr kumimoji="0" lang="fr-FR" sz="1800" b="1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Deskribapena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sagu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handi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gaixto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izugarri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indartsua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buztan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luzea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eta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ezkatatsua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suzko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begi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handiak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alanbrezko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bigoteluzeak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eta</a:t>
            </a:r>
            <a:r>
              <a:rPr kumimoji="0" lang="fr-FR" sz="180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zorrotzak</a:t>
            </a:r>
            <a:endParaRPr kumimoji="0" lang="fr-FR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  </a:t>
            </a:r>
            <a:r>
              <a:rPr kumimoji="0" lang="fr-FR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Otordua</a:t>
            </a:r>
            <a:r>
              <a:rPr kumimoji="0" lang="fr-FR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r>
              <a:rPr kumimoji="0" lang="fr-FR" sz="1800" b="1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Grufalo</a:t>
            </a:r>
            <a:r>
              <a:rPr kumimoji="0" lang="fr-FR" sz="1800" i="0" u="none" strike="noStrike" kern="1200" cap="none" spc="0" normalizeH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FR" sz="1800" i="0" u="none" strike="noStrike" kern="1200" cap="none" spc="0" normalizeH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pastela</a:t>
            </a:r>
            <a:endParaRPr kumimoji="0" lang="fr-FR" sz="180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20" name="Connecteur droit avec flèche 19"/>
          <p:cNvCxnSpPr/>
          <p:nvPr/>
        </p:nvCxnSpPr>
        <p:spPr>
          <a:xfrm flipV="1">
            <a:off x="6470479" y="1777285"/>
            <a:ext cx="1192451" cy="1068946"/>
          </a:xfrm>
          <a:prstGeom prst="straightConnector1">
            <a:avLst/>
          </a:prstGeom>
          <a:ln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/>
          <p:cNvCxnSpPr/>
          <p:nvPr/>
        </p:nvCxnSpPr>
        <p:spPr>
          <a:xfrm flipH="1" flipV="1">
            <a:off x="4179194" y="2768959"/>
            <a:ext cx="797333" cy="20606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Connecteur droit avec flèche 23"/>
          <p:cNvCxnSpPr/>
          <p:nvPr/>
        </p:nvCxnSpPr>
        <p:spPr>
          <a:xfrm flipH="1">
            <a:off x="4740913" y="3939432"/>
            <a:ext cx="252062" cy="273791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Connecteur droit avec flèche 25"/>
          <p:cNvCxnSpPr/>
          <p:nvPr/>
        </p:nvCxnSpPr>
        <p:spPr>
          <a:xfrm>
            <a:off x="6470478" y="3913673"/>
            <a:ext cx="781583" cy="585236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3" name="Imag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992278" y="3743691"/>
            <a:ext cx="816935" cy="786452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9042444" y="3729007"/>
            <a:ext cx="9439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fr-FR" b="1" dirty="0" err="1">
                <a:ln w="0"/>
                <a:solidFill>
                  <a:prstClr val="black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Sagutxo</a:t>
            </a:r>
            <a:endParaRPr lang="fr-FR" b="1" dirty="0">
              <a:ln w="0"/>
              <a:solidFill>
                <a:prstClr val="black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pic>
        <p:nvPicPr>
          <p:cNvPr id="21" name="Image 20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964" y="3397061"/>
            <a:ext cx="972619" cy="1101848"/>
          </a:xfrm>
          <a:prstGeom prst="rect">
            <a:avLst/>
          </a:prstGeom>
        </p:spPr>
      </p:pic>
      <p:sp>
        <p:nvSpPr>
          <p:cNvPr id="23" name="ZoneTexte 22"/>
          <p:cNvSpPr txBox="1"/>
          <p:nvPr/>
        </p:nvSpPr>
        <p:spPr>
          <a:xfrm>
            <a:off x="1606060" y="755490"/>
            <a:ext cx="1374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  <p:sp>
        <p:nvSpPr>
          <p:cNvPr id="25" name="ZoneTexte 24"/>
          <p:cNvSpPr txBox="1"/>
          <p:nvPr/>
        </p:nvSpPr>
        <p:spPr>
          <a:xfrm>
            <a:off x="1764406" y="611745"/>
            <a:ext cx="12161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err="1" smtClean="0"/>
              <a:t>Axeri</a:t>
            </a:r>
            <a:endParaRPr lang="fr-FR" b="1" dirty="0"/>
          </a:p>
        </p:txBody>
      </p:sp>
    </p:spTree>
    <p:extLst>
      <p:ext uri="{BB962C8B-B14F-4D97-AF65-F5344CB8AC3E}">
        <p14:creationId xmlns:p14="http://schemas.microsoft.com/office/powerpoint/2010/main" val="785344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234</Words>
  <Application>Microsoft Office PowerPoint</Application>
  <PresentationFormat>Grand écran</PresentationFormat>
  <Paragraphs>59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Thème Office</vt:lpstr>
      <vt:lpstr>GRUFALOA</vt:lpstr>
      <vt:lpstr>PERTSONAIAK</vt:lpstr>
      <vt:lpstr>Présentation PowerPoint</vt:lpstr>
      <vt:lpstr>Présentation PowerPoint</vt:lpstr>
    </vt:vector>
  </TitlesOfParts>
  <Company>DSDEN64-LICENCE ACADEMIE DE BORDEAUX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GRUFALOA</dc:title>
  <dc:creator>USTARITZ058</dc:creator>
  <cp:lastModifiedBy>USTARITZ058</cp:lastModifiedBy>
  <cp:revision>16</cp:revision>
  <dcterms:created xsi:type="dcterms:W3CDTF">2019-01-09T14:44:30Z</dcterms:created>
  <dcterms:modified xsi:type="dcterms:W3CDTF">2019-01-29T14:02:16Z</dcterms:modified>
</cp:coreProperties>
</file>