
<file path=[Content_Types].xml><?xml version="1.0" encoding="utf-8"?>
<Types xmlns="http://schemas.openxmlformats.org/package/2006/content-types">
  <Override PartName="/_rels/.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50.png" ContentType="image/png"/>
  <Override PartName="/ppt/media/image49.png" ContentType="image/png"/>
  <Override PartName="/ppt/media/image48.png" ContentType="image/png"/>
  <Override PartName="/ppt/media/image47.png" ContentType="image/png"/>
  <Override PartName="/ppt/media/image21.jpeg" ContentType="image/jpeg"/>
  <Override PartName="/ppt/media/image17.png" ContentType="image/png"/>
  <Override PartName="/ppt/media/image15.png" ContentType="image/png"/>
  <Override PartName="/ppt/media/image23.jpeg" ContentType="image/jpeg"/>
  <Override PartName="/ppt/media/image26.gif" ContentType="image/gif"/>
  <Override PartName="/ppt/media/image13.png" ContentType="image/png"/>
  <Override PartName="/ppt/media/image11.png" ContentType="image/png"/>
  <Override PartName="/ppt/media/image54.png" ContentType="image/png"/>
  <Override PartName="/ppt/media/image28.jpeg" ContentType="image/jpeg"/>
  <Override PartName="/ppt/media/image4.png" ContentType="image/png"/>
  <Override PartName="/ppt/media/image39.png" ContentType="image/png"/>
  <Override PartName="/ppt/media/image20.jpeg" ContentType="image/jpeg"/>
  <Override PartName="/ppt/media/image38.png" ContentType="image/png"/>
  <Override PartName="/ppt/media/image52.png" ContentType="image/png"/>
  <Override PartName="/ppt/media/image2.png" ContentType="image/png"/>
  <Override PartName="/ppt/media/image53.png" ContentType="image/png"/>
  <Override PartName="/ppt/media/image3.png" ContentType="image/png"/>
  <Override PartName="/ppt/media/image30.jpeg" ContentType="image/jpeg"/>
  <Override PartName="/ppt/media/image37.png" ContentType="image/png"/>
  <Override PartName="/ppt/media/image51.png" ContentType="image/png"/>
  <Override PartName="/ppt/media/image1.png" ContentType="image/png"/>
  <Override PartName="/ppt/media/image36.png" ContentType="image/png"/>
  <Override PartName="/ppt/media/image41.png" ContentType="image/png"/>
  <Override PartName="/ppt/media/image55.png" ContentType="image/png"/>
  <Override PartName="/ppt/media/image5.png" ContentType="image/png"/>
  <Override PartName="/ppt/media/image22.jpeg" ContentType="image/jpeg"/>
  <Override PartName="/ppt/media/image6.png" ContentType="image/png"/>
  <Override PartName="/ppt/media/image7.png" ContentType="image/png"/>
  <Override PartName="/ppt/media/image29.jpeg" ContentType="image/jpeg"/>
  <Override PartName="/ppt/media/image8.png" ContentType="image/png"/>
  <Override PartName="/ppt/media/image10.png" ContentType="image/png"/>
  <Override PartName="/ppt/media/image9.png" ContentType="image/png"/>
  <Override PartName="/ppt/media/image14.png" ContentType="image/png"/>
  <Override PartName="/ppt/media/image24.jpeg" ContentType="image/jpeg"/>
  <Override PartName="/ppt/media/image25.jpeg" ContentType="image/jpeg"/>
  <Override PartName="/ppt/media/image35.png" ContentType="image/png"/>
  <Override PartName="/ppt/media/image18.jpeg" ContentType="image/jpeg"/>
  <Override PartName="/ppt/media/image31.jpeg" ContentType="image/jpeg"/>
  <Override PartName="/ppt/media/image19.jpeg" ContentType="image/jpeg"/>
  <Override PartName="/ppt/media/image32.jpeg" ContentType="image/jpeg"/>
  <Override PartName="/ppt/media/image33.png" ContentType="image/png"/>
  <Override PartName="/ppt/media/image34.png" ContentType="image/png"/>
  <Override PartName="/ppt/media/image40.png" ContentType="image/png"/>
  <Override PartName="/ppt/media/image42.png" ContentType="image/png"/>
  <Override PartName="/ppt/media/image16.jpeg" ContentType="image/jpeg"/>
  <Override PartName="/ppt/media/image43.png" ContentType="image/png"/>
  <Override PartName="/ppt/media/image27.jpeg" ContentType="image/jpeg"/>
  <Override PartName="/ppt/media/image44.png" ContentType="image/png"/>
  <Override PartName="/ppt/media/image12.png" ContentType="image/png"/>
  <Override PartName="/ppt/media/image45.jpeg" ContentType="image/jpeg"/>
  <Override PartName="/ppt/media/image46.png" ContentType="image/png"/>
  <Override PartName="/ppt/presentation.xml" ContentType="application/vnd.openxmlformats-officedocument.presentationml.presentation.main+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_rels/slideLayout84.xml.rels" ContentType="application/vnd.openxmlformats-package.relationships+xml"/>
  <Override PartName="/ppt/slideLayouts/_rels/slideLayout78.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74.xml.rels" ContentType="application/vnd.openxmlformats-package.relationships+xml"/>
  <Override PartName="/ppt/slideLayouts/_rels/slideLayout73.xml.rels" ContentType="application/vnd.openxmlformats-package.relationships+xml"/>
  <Override PartName="/ppt/slideLayouts/_rels/slideLayout72.xml.rels" ContentType="application/vnd.openxmlformats-package.relationships+xml"/>
  <Override PartName="/ppt/slideLayouts/_rels/slideLayout71.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79.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70.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83.xml.rels" ContentType="application/vnd.openxmlformats-package.relationships+xml"/>
  <Override PartName="/ppt/slideLayouts/_rels/slideLayout51.xml.rels" ContentType="application/vnd.openxmlformats-package.relationships+xml"/>
  <Override PartName="/ppt/slideLayouts/_rels/slideLayout49.xml.rels" ContentType="application/vnd.openxmlformats-package.relationships+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8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68.xml.rels" ContentType="application/vnd.openxmlformats-package.relationships+xml"/>
  <Override PartName="/ppt/slideLayouts/_rels/slideLayout4.xml.rels" ContentType="application/vnd.openxmlformats-package.relationships+xml"/>
  <Override PartName="/ppt/slideLayouts/_rels/slideLayout67.xml.rels" ContentType="application/vnd.openxmlformats-package.relationships+xml"/>
  <Override PartName="/ppt/slideLayouts/_rels/slideLayout3.xml.rels" ContentType="application/vnd.openxmlformats-package.relationships+xml"/>
  <Override PartName="/ppt/slideLayouts/_rels/slideLayout69.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81.xml.rels" ContentType="application/vnd.openxmlformats-package.relationships+xml"/>
  <Override PartName="/ppt/slideLayouts/_rels/slideLayout23.xml.rels" ContentType="application/vnd.openxmlformats-package.relationships+xml"/>
  <Override PartName="/ppt/slideLayouts/_rels/slideLayout82.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77.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50.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49.xml" ContentType="application/vnd.openxmlformats-officedocument.presentationml.slideLayout+xml"/>
  <Override PartName="/ppt/slideLayouts/slideLayout8.xml" ContentType="application/vnd.openxmlformats-officedocument.presentationml.slideLayout+xml"/>
  <Override PartName="/ppt/slideLayouts/slideLayout69.xml" ContentType="application/vnd.openxmlformats-officedocument.presentationml.slideLayout+xml"/>
  <Override PartName="/ppt/slideLayouts/slideLayout10.xml" ContentType="application/vnd.openxmlformats-officedocument.presentationml.slideLayout+xml"/>
  <Override PartName="/ppt/slideLayouts/slideLayout7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30" name="PlaceHolder 2"/>
          <p:cNvSpPr>
            <a:spLocks noGrp="1"/>
          </p:cNvSpPr>
          <p:nvPr>
            <p:ph type="body"/>
          </p:nvPr>
        </p:nvSpPr>
        <p:spPr>
          <a:xfrm>
            <a:off x="765000" y="421632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31" name="PlaceHolder 3"/>
          <p:cNvSpPr>
            <a:spLocks noGrp="1"/>
          </p:cNvSpPr>
          <p:nvPr>
            <p:ph type="body"/>
          </p:nvPr>
        </p:nvSpPr>
        <p:spPr>
          <a:xfrm>
            <a:off x="765000" y="481356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33"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34"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35" name="PlaceHolder 4"/>
          <p:cNvSpPr>
            <a:spLocks noGrp="1"/>
          </p:cNvSpPr>
          <p:nvPr>
            <p:ph type="body"/>
          </p:nvPr>
        </p:nvSpPr>
        <p:spPr>
          <a:xfrm>
            <a:off x="569088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36" name="PlaceHolder 5"/>
          <p:cNvSpPr>
            <a:spLocks noGrp="1"/>
          </p:cNvSpPr>
          <p:nvPr>
            <p:ph type="body"/>
          </p:nvPr>
        </p:nvSpPr>
        <p:spPr>
          <a:xfrm>
            <a:off x="76500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38" name="PlaceHolder 2"/>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39" name="PlaceHolder 3"/>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pic>
        <p:nvPicPr>
          <p:cNvPr id="40" name="" descr=""/>
          <p:cNvPicPr/>
          <p:nvPr/>
        </p:nvPicPr>
        <p:blipFill>
          <a:blip r:embed="rId2"/>
          <a:stretch/>
        </p:blipFill>
        <p:spPr>
          <a:xfrm>
            <a:off x="4854960" y="4215960"/>
            <a:ext cx="1432440" cy="1143000"/>
          </a:xfrm>
          <a:prstGeom prst="rect">
            <a:avLst/>
          </a:prstGeom>
          <a:ln>
            <a:noFill/>
          </a:ln>
        </p:spPr>
      </p:pic>
      <p:pic>
        <p:nvPicPr>
          <p:cNvPr id="41" name="" descr=""/>
          <p:cNvPicPr/>
          <p:nvPr/>
        </p:nvPicPr>
        <p:blipFill>
          <a:blip r:embed="rId3"/>
          <a:stretch/>
        </p:blipFill>
        <p:spPr>
          <a:xfrm>
            <a:off x="4854960" y="4215960"/>
            <a:ext cx="1432440" cy="11430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52" name="PlaceHolder 2"/>
          <p:cNvSpPr>
            <a:spLocks noGrp="1"/>
          </p:cNvSpPr>
          <p:nvPr>
            <p:ph type="subTitle"/>
          </p:nvPr>
        </p:nvSpPr>
        <p:spPr>
          <a:xfrm>
            <a:off x="765000" y="4216320"/>
            <a:ext cx="9612720" cy="1143000"/>
          </a:xfrm>
          <a:prstGeom prst="rect">
            <a:avLst/>
          </a:prstGeom>
        </p:spPr>
        <p:txBody>
          <a:bodyPr lIns="0" rIns="0" tIns="0" bIns="0" anchor="ctr"/>
          <a:p>
            <a:pPr algn="ctr"/>
            <a:endParaRPr b="0" lang="eu-E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54" name="PlaceHolder 2"/>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56" name="PlaceHolder 2"/>
          <p:cNvSpPr>
            <a:spLocks noGrp="1"/>
          </p:cNvSpPr>
          <p:nvPr>
            <p:ph type="body"/>
          </p:nvPr>
        </p:nvSpPr>
        <p:spPr>
          <a:xfrm>
            <a:off x="76500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57" name="PlaceHolder 3"/>
          <p:cNvSpPr>
            <a:spLocks noGrp="1"/>
          </p:cNvSpPr>
          <p:nvPr>
            <p:ph type="body"/>
          </p:nvPr>
        </p:nvSpPr>
        <p:spPr>
          <a:xfrm>
            <a:off x="569088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765000" y="1301400"/>
            <a:ext cx="9612720" cy="13222800"/>
          </a:xfrm>
          <a:prstGeom prst="rect">
            <a:avLst/>
          </a:prstGeom>
        </p:spPr>
        <p:txBody>
          <a:bodyPr lIns="0" rIns="0" tIns="0" bIns="0" anchor="ctr"/>
          <a:p>
            <a:pPr algn="ctr"/>
            <a:endParaRPr b="0" lang="eu-E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61"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62" name="PlaceHolder 3"/>
          <p:cNvSpPr>
            <a:spLocks noGrp="1"/>
          </p:cNvSpPr>
          <p:nvPr>
            <p:ph type="body"/>
          </p:nvPr>
        </p:nvSpPr>
        <p:spPr>
          <a:xfrm>
            <a:off x="76500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63" name="PlaceHolder 4"/>
          <p:cNvSpPr>
            <a:spLocks noGrp="1"/>
          </p:cNvSpPr>
          <p:nvPr>
            <p:ph type="body"/>
          </p:nvPr>
        </p:nvSpPr>
        <p:spPr>
          <a:xfrm>
            <a:off x="569088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9" name="PlaceHolder 2"/>
          <p:cNvSpPr>
            <a:spLocks noGrp="1"/>
          </p:cNvSpPr>
          <p:nvPr>
            <p:ph type="subTitle"/>
          </p:nvPr>
        </p:nvSpPr>
        <p:spPr>
          <a:xfrm>
            <a:off x="765000" y="4216320"/>
            <a:ext cx="9612720" cy="1143000"/>
          </a:xfrm>
          <a:prstGeom prst="rect">
            <a:avLst/>
          </a:prstGeom>
        </p:spPr>
        <p:txBody>
          <a:bodyPr lIns="0" rIns="0" tIns="0" bIns="0" anchor="ctr"/>
          <a:p>
            <a:pPr algn="ctr"/>
            <a:endParaRPr b="0" lang="eu-E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65" name="PlaceHolder 2"/>
          <p:cNvSpPr>
            <a:spLocks noGrp="1"/>
          </p:cNvSpPr>
          <p:nvPr>
            <p:ph type="body"/>
          </p:nvPr>
        </p:nvSpPr>
        <p:spPr>
          <a:xfrm>
            <a:off x="76500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66"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67" name="PlaceHolder 4"/>
          <p:cNvSpPr>
            <a:spLocks noGrp="1"/>
          </p:cNvSpPr>
          <p:nvPr>
            <p:ph type="body"/>
          </p:nvPr>
        </p:nvSpPr>
        <p:spPr>
          <a:xfrm>
            <a:off x="569088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69"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70"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71" name="PlaceHolder 4"/>
          <p:cNvSpPr>
            <a:spLocks noGrp="1"/>
          </p:cNvSpPr>
          <p:nvPr>
            <p:ph type="body"/>
          </p:nvPr>
        </p:nvSpPr>
        <p:spPr>
          <a:xfrm>
            <a:off x="765000" y="481356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73" name="PlaceHolder 2"/>
          <p:cNvSpPr>
            <a:spLocks noGrp="1"/>
          </p:cNvSpPr>
          <p:nvPr>
            <p:ph type="body"/>
          </p:nvPr>
        </p:nvSpPr>
        <p:spPr>
          <a:xfrm>
            <a:off x="765000" y="421632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74" name="PlaceHolder 3"/>
          <p:cNvSpPr>
            <a:spLocks noGrp="1"/>
          </p:cNvSpPr>
          <p:nvPr>
            <p:ph type="body"/>
          </p:nvPr>
        </p:nvSpPr>
        <p:spPr>
          <a:xfrm>
            <a:off x="765000" y="481356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76"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77"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78" name="PlaceHolder 4"/>
          <p:cNvSpPr>
            <a:spLocks noGrp="1"/>
          </p:cNvSpPr>
          <p:nvPr>
            <p:ph type="body"/>
          </p:nvPr>
        </p:nvSpPr>
        <p:spPr>
          <a:xfrm>
            <a:off x="569088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79" name="PlaceHolder 5"/>
          <p:cNvSpPr>
            <a:spLocks noGrp="1"/>
          </p:cNvSpPr>
          <p:nvPr>
            <p:ph type="body"/>
          </p:nvPr>
        </p:nvSpPr>
        <p:spPr>
          <a:xfrm>
            <a:off x="76500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81" name="PlaceHolder 2"/>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82" name="PlaceHolder 3"/>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pic>
        <p:nvPicPr>
          <p:cNvPr id="83" name="" descr=""/>
          <p:cNvPicPr/>
          <p:nvPr/>
        </p:nvPicPr>
        <p:blipFill>
          <a:blip r:embed="rId2"/>
          <a:stretch/>
        </p:blipFill>
        <p:spPr>
          <a:xfrm>
            <a:off x="4854960" y="4215960"/>
            <a:ext cx="1432440" cy="1143000"/>
          </a:xfrm>
          <a:prstGeom prst="rect">
            <a:avLst/>
          </a:prstGeom>
          <a:ln>
            <a:noFill/>
          </a:ln>
        </p:spPr>
      </p:pic>
      <p:pic>
        <p:nvPicPr>
          <p:cNvPr id="84" name="" descr=""/>
          <p:cNvPicPr/>
          <p:nvPr/>
        </p:nvPicPr>
        <p:blipFill>
          <a:blip r:embed="rId3"/>
          <a:stretch/>
        </p:blipFill>
        <p:spPr>
          <a:xfrm>
            <a:off x="4854960" y="4215960"/>
            <a:ext cx="1432440" cy="114300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1"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92" name="PlaceHolder 2"/>
          <p:cNvSpPr>
            <a:spLocks noGrp="1"/>
          </p:cNvSpPr>
          <p:nvPr>
            <p:ph type="subTitle"/>
          </p:nvPr>
        </p:nvSpPr>
        <p:spPr>
          <a:xfrm>
            <a:off x="765000" y="4216320"/>
            <a:ext cx="9612720" cy="1143000"/>
          </a:xfrm>
          <a:prstGeom prst="rect">
            <a:avLst/>
          </a:prstGeom>
        </p:spPr>
        <p:txBody>
          <a:bodyPr lIns="0" rIns="0" tIns="0" bIns="0" anchor="ctr"/>
          <a:p>
            <a:pPr algn="ctr"/>
            <a:endParaRPr b="0" lang="eu-ES"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94" name="PlaceHolder 2"/>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96" name="PlaceHolder 2"/>
          <p:cNvSpPr>
            <a:spLocks noGrp="1"/>
          </p:cNvSpPr>
          <p:nvPr>
            <p:ph type="body"/>
          </p:nvPr>
        </p:nvSpPr>
        <p:spPr>
          <a:xfrm>
            <a:off x="76500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97" name="PlaceHolder 3"/>
          <p:cNvSpPr>
            <a:spLocks noGrp="1"/>
          </p:cNvSpPr>
          <p:nvPr>
            <p:ph type="body"/>
          </p:nvPr>
        </p:nvSpPr>
        <p:spPr>
          <a:xfrm>
            <a:off x="569088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8"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1" name="PlaceHolder 2"/>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9" name="PlaceHolder 1"/>
          <p:cNvSpPr>
            <a:spLocks noGrp="1"/>
          </p:cNvSpPr>
          <p:nvPr>
            <p:ph type="subTitle"/>
          </p:nvPr>
        </p:nvSpPr>
        <p:spPr>
          <a:xfrm>
            <a:off x="765000" y="1301400"/>
            <a:ext cx="9612720" cy="13222800"/>
          </a:xfrm>
          <a:prstGeom prst="rect">
            <a:avLst/>
          </a:prstGeom>
        </p:spPr>
        <p:txBody>
          <a:bodyPr lIns="0" rIns="0" tIns="0" bIns="0" anchor="ctr"/>
          <a:p>
            <a:pPr algn="ctr"/>
            <a:endParaRPr b="0" lang="eu-ES"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01"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02" name="PlaceHolder 3"/>
          <p:cNvSpPr>
            <a:spLocks noGrp="1"/>
          </p:cNvSpPr>
          <p:nvPr>
            <p:ph type="body"/>
          </p:nvPr>
        </p:nvSpPr>
        <p:spPr>
          <a:xfrm>
            <a:off x="76500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03" name="PlaceHolder 4"/>
          <p:cNvSpPr>
            <a:spLocks noGrp="1"/>
          </p:cNvSpPr>
          <p:nvPr>
            <p:ph type="body"/>
          </p:nvPr>
        </p:nvSpPr>
        <p:spPr>
          <a:xfrm>
            <a:off x="569088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05" name="PlaceHolder 2"/>
          <p:cNvSpPr>
            <a:spLocks noGrp="1"/>
          </p:cNvSpPr>
          <p:nvPr>
            <p:ph type="body"/>
          </p:nvPr>
        </p:nvSpPr>
        <p:spPr>
          <a:xfrm>
            <a:off x="76500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06"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07" name="PlaceHolder 4"/>
          <p:cNvSpPr>
            <a:spLocks noGrp="1"/>
          </p:cNvSpPr>
          <p:nvPr>
            <p:ph type="body"/>
          </p:nvPr>
        </p:nvSpPr>
        <p:spPr>
          <a:xfrm>
            <a:off x="569088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09"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10"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11" name="PlaceHolder 4"/>
          <p:cNvSpPr>
            <a:spLocks noGrp="1"/>
          </p:cNvSpPr>
          <p:nvPr>
            <p:ph type="body"/>
          </p:nvPr>
        </p:nvSpPr>
        <p:spPr>
          <a:xfrm>
            <a:off x="765000" y="481356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13" name="PlaceHolder 2"/>
          <p:cNvSpPr>
            <a:spLocks noGrp="1"/>
          </p:cNvSpPr>
          <p:nvPr>
            <p:ph type="body"/>
          </p:nvPr>
        </p:nvSpPr>
        <p:spPr>
          <a:xfrm>
            <a:off x="765000" y="421632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14" name="PlaceHolder 3"/>
          <p:cNvSpPr>
            <a:spLocks noGrp="1"/>
          </p:cNvSpPr>
          <p:nvPr>
            <p:ph type="body"/>
          </p:nvPr>
        </p:nvSpPr>
        <p:spPr>
          <a:xfrm>
            <a:off x="765000" y="481356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16"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17"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18" name="PlaceHolder 4"/>
          <p:cNvSpPr>
            <a:spLocks noGrp="1"/>
          </p:cNvSpPr>
          <p:nvPr>
            <p:ph type="body"/>
          </p:nvPr>
        </p:nvSpPr>
        <p:spPr>
          <a:xfrm>
            <a:off x="569088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19" name="PlaceHolder 5"/>
          <p:cNvSpPr>
            <a:spLocks noGrp="1"/>
          </p:cNvSpPr>
          <p:nvPr>
            <p:ph type="body"/>
          </p:nvPr>
        </p:nvSpPr>
        <p:spPr>
          <a:xfrm>
            <a:off x="76500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21" name="PlaceHolder 2"/>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22" name="PlaceHolder 3"/>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pic>
        <p:nvPicPr>
          <p:cNvPr id="123" name="" descr=""/>
          <p:cNvPicPr/>
          <p:nvPr/>
        </p:nvPicPr>
        <p:blipFill>
          <a:blip r:embed="rId2"/>
          <a:stretch/>
        </p:blipFill>
        <p:spPr>
          <a:xfrm>
            <a:off x="4854960" y="4215960"/>
            <a:ext cx="1432440" cy="1143000"/>
          </a:xfrm>
          <a:prstGeom prst="rect">
            <a:avLst/>
          </a:prstGeom>
          <a:ln>
            <a:noFill/>
          </a:ln>
        </p:spPr>
      </p:pic>
      <p:pic>
        <p:nvPicPr>
          <p:cNvPr id="124" name="" descr=""/>
          <p:cNvPicPr/>
          <p:nvPr/>
        </p:nvPicPr>
        <p:blipFill>
          <a:blip r:embed="rId3"/>
          <a:stretch/>
        </p:blipFill>
        <p:spPr>
          <a:xfrm>
            <a:off x="4854960" y="4215960"/>
            <a:ext cx="1432440" cy="114300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33" name="PlaceHolder 2"/>
          <p:cNvSpPr>
            <a:spLocks noGrp="1"/>
          </p:cNvSpPr>
          <p:nvPr>
            <p:ph type="subTitle"/>
          </p:nvPr>
        </p:nvSpPr>
        <p:spPr>
          <a:xfrm>
            <a:off x="765000" y="4216320"/>
            <a:ext cx="9612720" cy="1143000"/>
          </a:xfrm>
          <a:prstGeom prst="rect">
            <a:avLst/>
          </a:prstGeom>
        </p:spPr>
        <p:txBody>
          <a:bodyPr lIns="0" rIns="0" tIns="0" bIns="0" anchor="ctr"/>
          <a:p>
            <a:pPr algn="ctr"/>
            <a:endParaRPr b="0" lang="eu-ES" sz="3200" spc="-1" strike="noStrike">
              <a:solidFill>
                <a:srgbClr val="ffffff"/>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35" name="PlaceHolder 2"/>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3" name="PlaceHolder 2"/>
          <p:cNvSpPr>
            <a:spLocks noGrp="1"/>
          </p:cNvSpPr>
          <p:nvPr>
            <p:ph type="body"/>
          </p:nvPr>
        </p:nvSpPr>
        <p:spPr>
          <a:xfrm>
            <a:off x="76500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4" name="PlaceHolder 3"/>
          <p:cNvSpPr>
            <a:spLocks noGrp="1"/>
          </p:cNvSpPr>
          <p:nvPr>
            <p:ph type="body"/>
          </p:nvPr>
        </p:nvSpPr>
        <p:spPr>
          <a:xfrm>
            <a:off x="569088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37" name="PlaceHolder 2"/>
          <p:cNvSpPr>
            <a:spLocks noGrp="1"/>
          </p:cNvSpPr>
          <p:nvPr>
            <p:ph type="body"/>
          </p:nvPr>
        </p:nvSpPr>
        <p:spPr>
          <a:xfrm>
            <a:off x="76500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38" name="PlaceHolder 3"/>
          <p:cNvSpPr>
            <a:spLocks noGrp="1"/>
          </p:cNvSpPr>
          <p:nvPr>
            <p:ph type="body"/>
          </p:nvPr>
        </p:nvSpPr>
        <p:spPr>
          <a:xfrm>
            <a:off x="569088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765000" y="1301400"/>
            <a:ext cx="9612720" cy="13222800"/>
          </a:xfrm>
          <a:prstGeom prst="rect">
            <a:avLst/>
          </a:prstGeom>
        </p:spPr>
        <p:txBody>
          <a:bodyPr lIns="0" rIns="0" tIns="0" bIns="0" anchor="ctr"/>
          <a:p>
            <a:pPr algn="ctr"/>
            <a:endParaRPr b="0" lang="eu-ES" sz="3200" spc="-1" strike="noStrike">
              <a:solidFill>
                <a:srgbClr val="ffffff"/>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42"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43" name="PlaceHolder 3"/>
          <p:cNvSpPr>
            <a:spLocks noGrp="1"/>
          </p:cNvSpPr>
          <p:nvPr>
            <p:ph type="body"/>
          </p:nvPr>
        </p:nvSpPr>
        <p:spPr>
          <a:xfrm>
            <a:off x="76500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44" name="PlaceHolder 4"/>
          <p:cNvSpPr>
            <a:spLocks noGrp="1"/>
          </p:cNvSpPr>
          <p:nvPr>
            <p:ph type="body"/>
          </p:nvPr>
        </p:nvSpPr>
        <p:spPr>
          <a:xfrm>
            <a:off x="569088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46" name="PlaceHolder 2"/>
          <p:cNvSpPr>
            <a:spLocks noGrp="1"/>
          </p:cNvSpPr>
          <p:nvPr>
            <p:ph type="body"/>
          </p:nvPr>
        </p:nvSpPr>
        <p:spPr>
          <a:xfrm>
            <a:off x="76500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47"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48" name="PlaceHolder 4"/>
          <p:cNvSpPr>
            <a:spLocks noGrp="1"/>
          </p:cNvSpPr>
          <p:nvPr>
            <p:ph type="body"/>
          </p:nvPr>
        </p:nvSpPr>
        <p:spPr>
          <a:xfrm>
            <a:off x="569088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50"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51"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52" name="PlaceHolder 4"/>
          <p:cNvSpPr>
            <a:spLocks noGrp="1"/>
          </p:cNvSpPr>
          <p:nvPr>
            <p:ph type="body"/>
          </p:nvPr>
        </p:nvSpPr>
        <p:spPr>
          <a:xfrm>
            <a:off x="765000" y="481356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54" name="PlaceHolder 2"/>
          <p:cNvSpPr>
            <a:spLocks noGrp="1"/>
          </p:cNvSpPr>
          <p:nvPr>
            <p:ph type="body"/>
          </p:nvPr>
        </p:nvSpPr>
        <p:spPr>
          <a:xfrm>
            <a:off x="765000" y="421632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55" name="PlaceHolder 3"/>
          <p:cNvSpPr>
            <a:spLocks noGrp="1"/>
          </p:cNvSpPr>
          <p:nvPr>
            <p:ph type="body"/>
          </p:nvPr>
        </p:nvSpPr>
        <p:spPr>
          <a:xfrm>
            <a:off x="765000" y="481356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57"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58"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59" name="PlaceHolder 4"/>
          <p:cNvSpPr>
            <a:spLocks noGrp="1"/>
          </p:cNvSpPr>
          <p:nvPr>
            <p:ph type="body"/>
          </p:nvPr>
        </p:nvSpPr>
        <p:spPr>
          <a:xfrm>
            <a:off x="569088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60" name="PlaceHolder 5"/>
          <p:cNvSpPr>
            <a:spLocks noGrp="1"/>
          </p:cNvSpPr>
          <p:nvPr>
            <p:ph type="body"/>
          </p:nvPr>
        </p:nvSpPr>
        <p:spPr>
          <a:xfrm>
            <a:off x="76500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62" name="PlaceHolder 2"/>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63" name="PlaceHolder 3"/>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pic>
        <p:nvPicPr>
          <p:cNvPr id="164" name="" descr=""/>
          <p:cNvPicPr/>
          <p:nvPr/>
        </p:nvPicPr>
        <p:blipFill>
          <a:blip r:embed="rId2"/>
          <a:stretch/>
        </p:blipFill>
        <p:spPr>
          <a:xfrm>
            <a:off x="4854960" y="4215960"/>
            <a:ext cx="1432440" cy="1143000"/>
          </a:xfrm>
          <a:prstGeom prst="rect">
            <a:avLst/>
          </a:prstGeom>
          <a:ln>
            <a:noFill/>
          </a:ln>
        </p:spPr>
      </p:pic>
      <p:pic>
        <p:nvPicPr>
          <p:cNvPr id="165" name="" descr=""/>
          <p:cNvPicPr/>
          <p:nvPr/>
        </p:nvPicPr>
        <p:blipFill>
          <a:blip r:embed="rId3"/>
          <a:stretch/>
        </p:blipFill>
        <p:spPr>
          <a:xfrm>
            <a:off x="4854960" y="4215960"/>
            <a:ext cx="1432440" cy="114300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5"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76" name="PlaceHolder 2"/>
          <p:cNvSpPr>
            <a:spLocks noGrp="1"/>
          </p:cNvSpPr>
          <p:nvPr>
            <p:ph type="subTitle"/>
          </p:nvPr>
        </p:nvSpPr>
        <p:spPr>
          <a:xfrm>
            <a:off x="765000" y="4216320"/>
            <a:ext cx="9612720" cy="1143000"/>
          </a:xfrm>
          <a:prstGeom prst="rect">
            <a:avLst/>
          </a:prstGeom>
        </p:spPr>
        <p:txBody>
          <a:bodyPr lIns="0" rIns="0" tIns="0" bIns="0" anchor="ctr"/>
          <a:p>
            <a:pPr algn="ctr"/>
            <a:endParaRPr b="0" lang="eu-ES"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78" name="PlaceHolder 2"/>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80" name="PlaceHolder 2"/>
          <p:cNvSpPr>
            <a:spLocks noGrp="1"/>
          </p:cNvSpPr>
          <p:nvPr>
            <p:ph type="body"/>
          </p:nvPr>
        </p:nvSpPr>
        <p:spPr>
          <a:xfrm>
            <a:off x="76500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81" name="PlaceHolder 3"/>
          <p:cNvSpPr>
            <a:spLocks noGrp="1"/>
          </p:cNvSpPr>
          <p:nvPr>
            <p:ph type="body"/>
          </p:nvPr>
        </p:nvSpPr>
        <p:spPr>
          <a:xfrm>
            <a:off x="569088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2"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3" name="PlaceHolder 1"/>
          <p:cNvSpPr>
            <a:spLocks noGrp="1"/>
          </p:cNvSpPr>
          <p:nvPr>
            <p:ph type="subTitle"/>
          </p:nvPr>
        </p:nvSpPr>
        <p:spPr>
          <a:xfrm>
            <a:off x="765000" y="1301400"/>
            <a:ext cx="9612720" cy="13222800"/>
          </a:xfrm>
          <a:prstGeom prst="rect">
            <a:avLst/>
          </a:prstGeom>
        </p:spPr>
        <p:txBody>
          <a:bodyPr lIns="0" rIns="0" tIns="0" bIns="0" anchor="ctr"/>
          <a:p>
            <a:pPr algn="ctr"/>
            <a:endParaRPr b="0" lang="eu-ES"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85"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86" name="PlaceHolder 3"/>
          <p:cNvSpPr>
            <a:spLocks noGrp="1"/>
          </p:cNvSpPr>
          <p:nvPr>
            <p:ph type="body"/>
          </p:nvPr>
        </p:nvSpPr>
        <p:spPr>
          <a:xfrm>
            <a:off x="76500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87" name="PlaceHolder 4"/>
          <p:cNvSpPr>
            <a:spLocks noGrp="1"/>
          </p:cNvSpPr>
          <p:nvPr>
            <p:ph type="body"/>
          </p:nvPr>
        </p:nvSpPr>
        <p:spPr>
          <a:xfrm>
            <a:off x="569088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89" name="PlaceHolder 2"/>
          <p:cNvSpPr>
            <a:spLocks noGrp="1"/>
          </p:cNvSpPr>
          <p:nvPr>
            <p:ph type="body"/>
          </p:nvPr>
        </p:nvSpPr>
        <p:spPr>
          <a:xfrm>
            <a:off x="76500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90"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91" name="PlaceHolder 4"/>
          <p:cNvSpPr>
            <a:spLocks noGrp="1"/>
          </p:cNvSpPr>
          <p:nvPr>
            <p:ph type="body"/>
          </p:nvPr>
        </p:nvSpPr>
        <p:spPr>
          <a:xfrm>
            <a:off x="569088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93"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94"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95" name="PlaceHolder 4"/>
          <p:cNvSpPr>
            <a:spLocks noGrp="1"/>
          </p:cNvSpPr>
          <p:nvPr>
            <p:ph type="body"/>
          </p:nvPr>
        </p:nvSpPr>
        <p:spPr>
          <a:xfrm>
            <a:off x="765000" y="481356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97" name="PlaceHolder 2"/>
          <p:cNvSpPr>
            <a:spLocks noGrp="1"/>
          </p:cNvSpPr>
          <p:nvPr>
            <p:ph type="body"/>
          </p:nvPr>
        </p:nvSpPr>
        <p:spPr>
          <a:xfrm>
            <a:off x="765000" y="421632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98" name="PlaceHolder 3"/>
          <p:cNvSpPr>
            <a:spLocks noGrp="1"/>
          </p:cNvSpPr>
          <p:nvPr>
            <p:ph type="body"/>
          </p:nvPr>
        </p:nvSpPr>
        <p:spPr>
          <a:xfrm>
            <a:off x="765000" y="481356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00"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01"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02" name="PlaceHolder 4"/>
          <p:cNvSpPr>
            <a:spLocks noGrp="1"/>
          </p:cNvSpPr>
          <p:nvPr>
            <p:ph type="body"/>
          </p:nvPr>
        </p:nvSpPr>
        <p:spPr>
          <a:xfrm>
            <a:off x="569088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03" name="PlaceHolder 5"/>
          <p:cNvSpPr>
            <a:spLocks noGrp="1"/>
          </p:cNvSpPr>
          <p:nvPr>
            <p:ph type="body"/>
          </p:nvPr>
        </p:nvSpPr>
        <p:spPr>
          <a:xfrm>
            <a:off x="76500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765000" y="1301400"/>
            <a:ext cx="9612720" cy="13222800"/>
          </a:xfrm>
          <a:prstGeom prst="rect">
            <a:avLst/>
          </a:prstGeom>
        </p:spPr>
        <p:txBody>
          <a:bodyPr lIns="0" rIns="0" tIns="0" bIns="0" anchor="ctr"/>
          <a:p>
            <a:pPr algn="ctr"/>
            <a:endParaRPr b="0" lang="eu-ES"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05" name="PlaceHolder 2"/>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06" name="PlaceHolder 3"/>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pic>
        <p:nvPicPr>
          <p:cNvPr id="207" name="" descr=""/>
          <p:cNvPicPr/>
          <p:nvPr/>
        </p:nvPicPr>
        <p:blipFill>
          <a:blip r:embed="rId2"/>
          <a:stretch/>
        </p:blipFill>
        <p:spPr>
          <a:xfrm>
            <a:off x="4854960" y="4215960"/>
            <a:ext cx="1432440" cy="1143000"/>
          </a:xfrm>
          <a:prstGeom prst="rect">
            <a:avLst/>
          </a:prstGeom>
          <a:ln>
            <a:noFill/>
          </a:ln>
        </p:spPr>
      </p:pic>
      <p:pic>
        <p:nvPicPr>
          <p:cNvPr id="208" name="" descr=""/>
          <p:cNvPicPr/>
          <p:nvPr/>
        </p:nvPicPr>
        <p:blipFill>
          <a:blip r:embed="rId3"/>
          <a:stretch/>
        </p:blipFill>
        <p:spPr>
          <a:xfrm>
            <a:off x="4854960" y="4215960"/>
            <a:ext cx="1432440" cy="114300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5"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16" name="PlaceHolder 2"/>
          <p:cNvSpPr>
            <a:spLocks noGrp="1"/>
          </p:cNvSpPr>
          <p:nvPr>
            <p:ph type="subTitle"/>
          </p:nvPr>
        </p:nvSpPr>
        <p:spPr>
          <a:xfrm>
            <a:off x="765000" y="4216320"/>
            <a:ext cx="9612720" cy="1143000"/>
          </a:xfrm>
          <a:prstGeom prst="rect">
            <a:avLst/>
          </a:prstGeom>
        </p:spPr>
        <p:txBody>
          <a:bodyPr lIns="0" rIns="0" tIns="0" bIns="0" anchor="ctr"/>
          <a:p>
            <a:pPr algn="ctr"/>
            <a:endParaRPr b="0" lang="eu-ES"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18" name="PlaceHolder 2"/>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20" name="PlaceHolder 2"/>
          <p:cNvSpPr>
            <a:spLocks noGrp="1"/>
          </p:cNvSpPr>
          <p:nvPr>
            <p:ph type="body"/>
          </p:nvPr>
        </p:nvSpPr>
        <p:spPr>
          <a:xfrm>
            <a:off x="76500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21" name="PlaceHolder 3"/>
          <p:cNvSpPr>
            <a:spLocks noGrp="1"/>
          </p:cNvSpPr>
          <p:nvPr>
            <p:ph type="body"/>
          </p:nvPr>
        </p:nvSpPr>
        <p:spPr>
          <a:xfrm>
            <a:off x="569088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2"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3" name="PlaceHolder 1"/>
          <p:cNvSpPr>
            <a:spLocks noGrp="1"/>
          </p:cNvSpPr>
          <p:nvPr>
            <p:ph type="subTitle"/>
          </p:nvPr>
        </p:nvSpPr>
        <p:spPr>
          <a:xfrm>
            <a:off x="765000" y="1301400"/>
            <a:ext cx="9612720" cy="13222800"/>
          </a:xfrm>
          <a:prstGeom prst="rect">
            <a:avLst/>
          </a:prstGeom>
        </p:spPr>
        <p:txBody>
          <a:bodyPr lIns="0" rIns="0" tIns="0" bIns="0" anchor="ctr"/>
          <a:p>
            <a:pPr algn="ctr"/>
            <a:endParaRPr b="0" lang="eu-ES"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25"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26" name="PlaceHolder 3"/>
          <p:cNvSpPr>
            <a:spLocks noGrp="1"/>
          </p:cNvSpPr>
          <p:nvPr>
            <p:ph type="body"/>
          </p:nvPr>
        </p:nvSpPr>
        <p:spPr>
          <a:xfrm>
            <a:off x="76500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27" name="PlaceHolder 4"/>
          <p:cNvSpPr>
            <a:spLocks noGrp="1"/>
          </p:cNvSpPr>
          <p:nvPr>
            <p:ph type="body"/>
          </p:nvPr>
        </p:nvSpPr>
        <p:spPr>
          <a:xfrm>
            <a:off x="569088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29" name="PlaceHolder 2"/>
          <p:cNvSpPr>
            <a:spLocks noGrp="1"/>
          </p:cNvSpPr>
          <p:nvPr>
            <p:ph type="body"/>
          </p:nvPr>
        </p:nvSpPr>
        <p:spPr>
          <a:xfrm>
            <a:off x="76500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30"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31" name="PlaceHolder 4"/>
          <p:cNvSpPr>
            <a:spLocks noGrp="1"/>
          </p:cNvSpPr>
          <p:nvPr>
            <p:ph type="body"/>
          </p:nvPr>
        </p:nvSpPr>
        <p:spPr>
          <a:xfrm>
            <a:off x="569088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33"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34"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35" name="PlaceHolder 4"/>
          <p:cNvSpPr>
            <a:spLocks noGrp="1"/>
          </p:cNvSpPr>
          <p:nvPr>
            <p:ph type="body"/>
          </p:nvPr>
        </p:nvSpPr>
        <p:spPr>
          <a:xfrm>
            <a:off x="765000" y="481356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18"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19" name="PlaceHolder 3"/>
          <p:cNvSpPr>
            <a:spLocks noGrp="1"/>
          </p:cNvSpPr>
          <p:nvPr>
            <p:ph type="body"/>
          </p:nvPr>
        </p:nvSpPr>
        <p:spPr>
          <a:xfrm>
            <a:off x="76500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0" name="PlaceHolder 4"/>
          <p:cNvSpPr>
            <a:spLocks noGrp="1"/>
          </p:cNvSpPr>
          <p:nvPr>
            <p:ph type="body"/>
          </p:nvPr>
        </p:nvSpPr>
        <p:spPr>
          <a:xfrm>
            <a:off x="569088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37" name="PlaceHolder 2"/>
          <p:cNvSpPr>
            <a:spLocks noGrp="1"/>
          </p:cNvSpPr>
          <p:nvPr>
            <p:ph type="body"/>
          </p:nvPr>
        </p:nvSpPr>
        <p:spPr>
          <a:xfrm>
            <a:off x="765000" y="421632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38" name="PlaceHolder 3"/>
          <p:cNvSpPr>
            <a:spLocks noGrp="1"/>
          </p:cNvSpPr>
          <p:nvPr>
            <p:ph type="body"/>
          </p:nvPr>
        </p:nvSpPr>
        <p:spPr>
          <a:xfrm>
            <a:off x="765000" y="481356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40"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41"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42" name="PlaceHolder 4"/>
          <p:cNvSpPr>
            <a:spLocks noGrp="1"/>
          </p:cNvSpPr>
          <p:nvPr>
            <p:ph type="body"/>
          </p:nvPr>
        </p:nvSpPr>
        <p:spPr>
          <a:xfrm>
            <a:off x="569088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43" name="PlaceHolder 5"/>
          <p:cNvSpPr>
            <a:spLocks noGrp="1"/>
          </p:cNvSpPr>
          <p:nvPr>
            <p:ph type="body"/>
          </p:nvPr>
        </p:nvSpPr>
        <p:spPr>
          <a:xfrm>
            <a:off x="76500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45" name="PlaceHolder 2"/>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46" name="PlaceHolder 3"/>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pic>
        <p:nvPicPr>
          <p:cNvPr id="247" name="" descr=""/>
          <p:cNvPicPr/>
          <p:nvPr/>
        </p:nvPicPr>
        <p:blipFill>
          <a:blip r:embed="rId2"/>
          <a:stretch/>
        </p:blipFill>
        <p:spPr>
          <a:xfrm>
            <a:off x="4854960" y="4215960"/>
            <a:ext cx="1432440" cy="1143000"/>
          </a:xfrm>
          <a:prstGeom prst="rect">
            <a:avLst/>
          </a:prstGeom>
          <a:ln>
            <a:noFill/>
          </a:ln>
        </p:spPr>
      </p:pic>
      <p:pic>
        <p:nvPicPr>
          <p:cNvPr id="248" name="" descr=""/>
          <p:cNvPicPr/>
          <p:nvPr/>
        </p:nvPicPr>
        <p:blipFill>
          <a:blip r:embed="rId3"/>
          <a:stretch/>
        </p:blipFill>
        <p:spPr>
          <a:xfrm>
            <a:off x="4854960" y="4215960"/>
            <a:ext cx="1432440" cy="114300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8"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59" name="PlaceHolder 2"/>
          <p:cNvSpPr>
            <a:spLocks noGrp="1"/>
          </p:cNvSpPr>
          <p:nvPr>
            <p:ph type="subTitle"/>
          </p:nvPr>
        </p:nvSpPr>
        <p:spPr>
          <a:xfrm>
            <a:off x="765000" y="4216320"/>
            <a:ext cx="9612720" cy="1143000"/>
          </a:xfrm>
          <a:prstGeom prst="rect">
            <a:avLst/>
          </a:prstGeom>
        </p:spPr>
        <p:txBody>
          <a:bodyPr lIns="0" rIns="0" tIns="0" bIns="0" anchor="ctr"/>
          <a:p>
            <a:pPr algn="ctr"/>
            <a:endParaRPr b="0" lang="eu-ES"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61" name="PlaceHolder 2"/>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63" name="PlaceHolder 2"/>
          <p:cNvSpPr>
            <a:spLocks noGrp="1"/>
          </p:cNvSpPr>
          <p:nvPr>
            <p:ph type="body"/>
          </p:nvPr>
        </p:nvSpPr>
        <p:spPr>
          <a:xfrm>
            <a:off x="76500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64" name="PlaceHolder 3"/>
          <p:cNvSpPr>
            <a:spLocks noGrp="1"/>
          </p:cNvSpPr>
          <p:nvPr>
            <p:ph type="body"/>
          </p:nvPr>
        </p:nvSpPr>
        <p:spPr>
          <a:xfrm>
            <a:off x="569088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5"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6" name="PlaceHolder 1"/>
          <p:cNvSpPr>
            <a:spLocks noGrp="1"/>
          </p:cNvSpPr>
          <p:nvPr>
            <p:ph type="subTitle"/>
          </p:nvPr>
        </p:nvSpPr>
        <p:spPr>
          <a:xfrm>
            <a:off x="765000" y="1301400"/>
            <a:ext cx="9612720" cy="13222800"/>
          </a:xfrm>
          <a:prstGeom prst="rect">
            <a:avLst/>
          </a:prstGeom>
        </p:spPr>
        <p:txBody>
          <a:bodyPr lIns="0" rIns="0" tIns="0" bIns="0" anchor="ctr"/>
          <a:p>
            <a:pPr algn="ctr"/>
            <a:endParaRPr b="0" lang="eu-ES"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68"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69" name="PlaceHolder 3"/>
          <p:cNvSpPr>
            <a:spLocks noGrp="1"/>
          </p:cNvSpPr>
          <p:nvPr>
            <p:ph type="body"/>
          </p:nvPr>
        </p:nvSpPr>
        <p:spPr>
          <a:xfrm>
            <a:off x="76500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70" name="PlaceHolder 4"/>
          <p:cNvSpPr>
            <a:spLocks noGrp="1"/>
          </p:cNvSpPr>
          <p:nvPr>
            <p:ph type="body"/>
          </p:nvPr>
        </p:nvSpPr>
        <p:spPr>
          <a:xfrm>
            <a:off x="569088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2" name="PlaceHolder 2"/>
          <p:cNvSpPr>
            <a:spLocks noGrp="1"/>
          </p:cNvSpPr>
          <p:nvPr>
            <p:ph type="body"/>
          </p:nvPr>
        </p:nvSpPr>
        <p:spPr>
          <a:xfrm>
            <a:off x="76500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3"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4" name="PlaceHolder 4"/>
          <p:cNvSpPr>
            <a:spLocks noGrp="1"/>
          </p:cNvSpPr>
          <p:nvPr>
            <p:ph type="body"/>
          </p:nvPr>
        </p:nvSpPr>
        <p:spPr>
          <a:xfrm>
            <a:off x="569088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72" name="PlaceHolder 2"/>
          <p:cNvSpPr>
            <a:spLocks noGrp="1"/>
          </p:cNvSpPr>
          <p:nvPr>
            <p:ph type="body"/>
          </p:nvPr>
        </p:nvSpPr>
        <p:spPr>
          <a:xfrm>
            <a:off x="765000" y="4216320"/>
            <a:ext cx="469080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73"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74" name="PlaceHolder 4"/>
          <p:cNvSpPr>
            <a:spLocks noGrp="1"/>
          </p:cNvSpPr>
          <p:nvPr>
            <p:ph type="body"/>
          </p:nvPr>
        </p:nvSpPr>
        <p:spPr>
          <a:xfrm>
            <a:off x="569088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76"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77"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78" name="PlaceHolder 4"/>
          <p:cNvSpPr>
            <a:spLocks noGrp="1"/>
          </p:cNvSpPr>
          <p:nvPr>
            <p:ph type="body"/>
          </p:nvPr>
        </p:nvSpPr>
        <p:spPr>
          <a:xfrm>
            <a:off x="765000" y="481356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80" name="PlaceHolder 2"/>
          <p:cNvSpPr>
            <a:spLocks noGrp="1"/>
          </p:cNvSpPr>
          <p:nvPr>
            <p:ph type="body"/>
          </p:nvPr>
        </p:nvSpPr>
        <p:spPr>
          <a:xfrm>
            <a:off x="765000" y="421632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81" name="PlaceHolder 3"/>
          <p:cNvSpPr>
            <a:spLocks noGrp="1"/>
          </p:cNvSpPr>
          <p:nvPr>
            <p:ph type="body"/>
          </p:nvPr>
        </p:nvSpPr>
        <p:spPr>
          <a:xfrm>
            <a:off x="765000" y="481356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83"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84"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85" name="PlaceHolder 4"/>
          <p:cNvSpPr>
            <a:spLocks noGrp="1"/>
          </p:cNvSpPr>
          <p:nvPr>
            <p:ph type="body"/>
          </p:nvPr>
        </p:nvSpPr>
        <p:spPr>
          <a:xfrm>
            <a:off x="569088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86" name="PlaceHolder 5"/>
          <p:cNvSpPr>
            <a:spLocks noGrp="1"/>
          </p:cNvSpPr>
          <p:nvPr>
            <p:ph type="body"/>
          </p:nvPr>
        </p:nvSpPr>
        <p:spPr>
          <a:xfrm>
            <a:off x="765000" y="481356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88" name="PlaceHolder 2"/>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89" name="PlaceHolder 3"/>
          <p:cNvSpPr>
            <a:spLocks noGrp="1"/>
          </p:cNvSpPr>
          <p:nvPr>
            <p:ph type="body"/>
          </p:nvPr>
        </p:nvSpPr>
        <p:spPr>
          <a:xfrm>
            <a:off x="765000" y="4216320"/>
            <a:ext cx="9612720" cy="114300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pic>
        <p:nvPicPr>
          <p:cNvPr id="290" name="" descr=""/>
          <p:cNvPicPr/>
          <p:nvPr/>
        </p:nvPicPr>
        <p:blipFill>
          <a:blip r:embed="rId2"/>
          <a:stretch/>
        </p:blipFill>
        <p:spPr>
          <a:xfrm>
            <a:off x="4854960" y="4215960"/>
            <a:ext cx="1432440" cy="1143000"/>
          </a:xfrm>
          <a:prstGeom prst="rect">
            <a:avLst/>
          </a:prstGeom>
          <a:ln>
            <a:noFill/>
          </a:ln>
        </p:spPr>
      </p:pic>
      <p:pic>
        <p:nvPicPr>
          <p:cNvPr id="291" name="" descr=""/>
          <p:cNvPicPr/>
          <p:nvPr/>
        </p:nvPicPr>
        <p:blipFill>
          <a:blip r:embed="rId3"/>
          <a:stretch/>
        </p:blipFill>
        <p:spPr>
          <a:xfrm>
            <a:off x="4854960" y="4215960"/>
            <a:ext cx="1432440" cy="1143000"/>
          </a:xfrm>
          <a:prstGeom prst="rect">
            <a:avLst/>
          </a:prstGeom>
          <a:ln>
            <a:noFill/>
          </a:ln>
        </p:spPr>
      </p:pic>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765000" y="1301400"/>
            <a:ext cx="9612720" cy="2852280"/>
          </a:xfrm>
          <a:prstGeom prst="rect">
            <a:avLst/>
          </a:prstGeom>
        </p:spPr>
        <p:txBody>
          <a:bodyPr lIns="0" rIns="0" tIns="0" bIns="0" anchor="ctr"/>
          <a:p>
            <a:endParaRPr b="0" lang="en-US" sz="1800" spc="-1" strike="noStrike">
              <a:solidFill>
                <a:srgbClr val="ffffff"/>
              </a:solidFill>
              <a:uFill>
                <a:solidFill>
                  <a:srgbClr val="ffffff"/>
                </a:solidFill>
              </a:uFill>
              <a:latin typeface="Franklin Gothic Book"/>
            </a:endParaRPr>
          </a:p>
        </p:txBody>
      </p:sp>
      <p:sp>
        <p:nvSpPr>
          <p:cNvPr id="26" name="PlaceHolder 2"/>
          <p:cNvSpPr>
            <a:spLocks noGrp="1"/>
          </p:cNvSpPr>
          <p:nvPr>
            <p:ph type="body"/>
          </p:nvPr>
        </p:nvSpPr>
        <p:spPr>
          <a:xfrm>
            <a:off x="76500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7" name="PlaceHolder 3"/>
          <p:cNvSpPr>
            <a:spLocks noGrp="1"/>
          </p:cNvSpPr>
          <p:nvPr>
            <p:ph type="body"/>
          </p:nvPr>
        </p:nvSpPr>
        <p:spPr>
          <a:xfrm>
            <a:off x="5690880" y="4216320"/>
            <a:ext cx="469080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
        <p:nvSpPr>
          <p:cNvPr id="28" name="PlaceHolder 4"/>
          <p:cNvSpPr>
            <a:spLocks noGrp="1"/>
          </p:cNvSpPr>
          <p:nvPr>
            <p:ph type="body"/>
          </p:nvPr>
        </p:nvSpPr>
        <p:spPr>
          <a:xfrm>
            <a:off x="765000" y="4813560"/>
            <a:ext cx="9612720" cy="545040"/>
          </a:xfrm>
          <a:prstGeom prst="rect">
            <a:avLst/>
          </a:prstGeom>
        </p:spPr>
        <p:txBody>
          <a:bodyPr lIns="0" rIns="0" tIns="0" bIns="0">
            <a:normAutofit/>
          </a:bodyPr>
          <a:p>
            <a:endParaRPr b="0" lang="en-US" sz="2000" spc="-1" strike="noStrike">
              <a:solidFill>
                <a:srgbClr val="efede3"/>
              </a:solidFill>
              <a:uFill>
                <a:solidFill>
                  <a:srgbClr val="ffffff"/>
                </a:solidFill>
              </a:uFill>
              <a:latin typeface="Franklin Gothic Book"/>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fede3"/>
        </a:solidFill>
      </p:bgPr>
    </p:bg>
    <p:spTree>
      <p:nvGrpSpPr>
        <p:cNvPr id="1" name=""/>
        <p:cNvGrpSpPr/>
        <p:nvPr/>
      </p:nvGrpSpPr>
      <p:grpSpPr>
        <a:xfrm>
          <a:off x="0" y="0"/>
          <a:ext cx="0" cy="0"/>
          <a:chOff x="0" y="0"/>
          <a:chExt cx="0" cy="0"/>
        </a:xfrm>
      </p:grpSpPr>
      <p:sp>
        <p:nvSpPr>
          <p:cNvPr id="0" name="CustomShape 1" hidden="1"/>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 name="PlaceHolder 2"/>
          <p:cNvSpPr>
            <a:spLocks noGrp="1"/>
          </p:cNvSpPr>
          <p:nvPr>
            <p:ph type="title"/>
          </p:nvPr>
        </p:nvSpPr>
        <p:spPr>
          <a:xfrm>
            <a:off x="1915200" y="1788480"/>
            <a:ext cx="8361000" cy="2097720"/>
          </a:xfrm>
          <a:prstGeom prst="rect">
            <a:avLst/>
          </a:prstGeom>
        </p:spPr>
        <p:txBody>
          <a:bodyPr anchor="b"/>
          <a:p>
            <a:pPr algn="ctr">
              <a:lnSpc>
                <a:spcPct val="100000"/>
              </a:lnSpc>
            </a:pPr>
            <a:r>
              <a:rPr b="0" lang="en-US" sz="7200" spc="-1" strike="noStrike" cap="all">
                <a:solidFill>
                  <a:srgbClr val="191b0e"/>
                </a:solidFill>
                <a:uFill>
                  <a:solidFill>
                    <a:srgbClr val="ffffff"/>
                  </a:solidFill>
                </a:uFill>
                <a:latin typeface="Franklin Gothic Book"/>
              </a:rPr>
              <a:t>Modifiez le style du titre</a:t>
            </a:r>
            <a:endParaRPr b="0" lang="en-US" sz="7200" spc="-1" strike="noStrike">
              <a:solidFill>
                <a:srgbClr val="000000"/>
              </a:solidFill>
              <a:uFill>
                <a:solidFill>
                  <a:srgbClr val="ffffff"/>
                </a:solidFill>
              </a:uFill>
              <a:latin typeface="Franklin Gothic Book"/>
            </a:endParaRPr>
          </a:p>
        </p:txBody>
      </p:sp>
      <p:sp>
        <p:nvSpPr>
          <p:cNvPr id="2" name="PlaceHolder 3"/>
          <p:cNvSpPr>
            <a:spLocks noGrp="1"/>
          </p:cNvSpPr>
          <p:nvPr>
            <p:ph type="dt"/>
          </p:nvPr>
        </p:nvSpPr>
        <p:spPr>
          <a:xfrm>
            <a:off x="752760" y="6453360"/>
            <a:ext cx="1607760" cy="404280"/>
          </a:xfrm>
          <a:prstGeom prst="rect">
            <a:avLst/>
          </a:prstGeom>
        </p:spPr>
        <p:txBody>
          <a:bodyPr anchor="ctr"/>
          <a:p>
            <a:pPr>
              <a:lnSpc>
                <a:spcPct val="100000"/>
              </a:lnSpc>
            </a:pPr>
            <a:fld id="{59E5AB1E-12C4-453A-9707-5735E13056EB}" type="datetime">
              <a:rPr b="0" lang="eu-ES" sz="1200" spc="-1" strike="noStrike">
                <a:solidFill>
                  <a:srgbClr val="191b0e"/>
                </a:solidFill>
                <a:uFill>
                  <a:solidFill>
                    <a:srgbClr val="ffffff"/>
                  </a:solidFill>
                </a:uFill>
                <a:latin typeface="Franklin Gothic Book"/>
              </a:rPr>
              <a:t>2020/02/26</a:t>
            </a:fld>
            <a:endParaRPr b="0" lang="eu-ES" sz="1200" spc="-1" strike="noStrike">
              <a:solidFill>
                <a:srgbClr val="000000"/>
              </a:solidFill>
              <a:uFill>
                <a:solidFill>
                  <a:srgbClr val="ffffff"/>
                </a:solidFill>
              </a:uFill>
              <a:latin typeface="Times New Roman"/>
            </a:endParaRPr>
          </a:p>
        </p:txBody>
      </p:sp>
      <p:sp>
        <p:nvSpPr>
          <p:cNvPr id="3" name="PlaceHolder 4"/>
          <p:cNvSpPr>
            <a:spLocks noGrp="1"/>
          </p:cNvSpPr>
          <p:nvPr>
            <p:ph type="ftr"/>
          </p:nvPr>
        </p:nvSpPr>
        <p:spPr>
          <a:xfrm>
            <a:off x="2584080" y="6453360"/>
            <a:ext cx="7022880" cy="404280"/>
          </a:xfrm>
          <a:prstGeom prst="rect">
            <a:avLst/>
          </a:prstGeom>
        </p:spPr>
        <p:txBody>
          <a:bodyPr anchor="ctr"/>
          <a:p>
            <a:endParaRPr b="0" lang="eu-ES" sz="2400" spc="-1" strike="noStrike">
              <a:solidFill>
                <a:srgbClr val="000000"/>
              </a:solidFill>
              <a:uFill>
                <a:solidFill>
                  <a:srgbClr val="ffffff"/>
                </a:solidFill>
              </a:uFill>
              <a:latin typeface="Times New Roman"/>
            </a:endParaRPr>
          </a:p>
        </p:txBody>
      </p:sp>
      <p:sp>
        <p:nvSpPr>
          <p:cNvPr id="4" name="PlaceHolder 5"/>
          <p:cNvSpPr>
            <a:spLocks noGrp="1"/>
          </p:cNvSpPr>
          <p:nvPr>
            <p:ph type="sldNum"/>
          </p:nvPr>
        </p:nvSpPr>
        <p:spPr>
          <a:xfrm>
            <a:off x="9830520" y="6453360"/>
            <a:ext cx="1595880" cy="404280"/>
          </a:xfrm>
          <a:prstGeom prst="rect">
            <a:avLst/>
          </a:prstGeom>
        </p:spPr>
        <p:txBody>
          <a:bodyPr anchor="ctr"/>
          <a:p>
            <a:pPr algn="r">
              <a:lnSpc>
                <a:spcPct val="100000"/>
              </a:lnSpc>
            </a:pPr>
            <a:fld id="{2D2E8FF3-1993-4941-94DF-C016EEC9B020}" type="slidenum">
              <a:rPr b="0" lang="eu-ES" sz="1200" spc="-1" strike="noStrike">
                <a:solidFill>
                  <a:srgbClr val="191b0e"/>
                </a:solidFill>
                <a:uFill>
                  <a:solidFill>
                    <a:srgbClr val="ffffff"/>
                  </a:solidFill>
                </a:uFill>
                <a:latin typeface="Franklin Gothic Book"/>
              </a:rPr>
              <a:t>&lt;numéro&gt;</a:t>
            </a:fld>
            <a:endParaRPr b="0" lang="eu-ES" sz="1200" spc="-1" strike="noStrike">
              <a:solidFill>
                <a:srgbClr val="000000"/>
              </a:solidFill>
              <a:uFill>
                <a:solidFill>
                  <a:srgbClr val="ffffff"/>
                </a:solidFill>
              </a:uFill>
              <a:latin typeface="Times New Roman"/>
            </a:endParaRPr>
          </a:p>
        </p:txBody>
      </p:sp>
      <p:sp>
        <p:nvSpPr>
          <p:cNvPr id="5" name="CustomShape 6"/>
          <p:cNvSpPr/>
          <p:nvPr/>
        </p:nvSpPr>
        <p:spPr>
          <a:xfrm>
            <a:off x="8151840" y="1685520"/>
            <a:ext cx="3274560" cy="4408200"/>
          </a:xfrm>
          <a:custGeom>
            <a:avLst/>
            <a:gdLst/>
            <a:ah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a:noFill/>
          </a:ln>
        </p:spPr>
        <p:style>
          <a:lnRef idx="0"/>
          <a:fillRef idx="0"/>
          <a:effectRef idx="0"/>
          <a:fontRef idx="minor"/>
        </p:style>
      </p:sp>
      <p:sp>
        <p:nvSpPr>
          <p:cNvPr id="6" name="CustomShape 7"/>
          <p:cNvSpPr/>
          <p:nvPr/>
        </p:nvSpPr>
        <p:spPr>
          <a:xfrm flipH="1" flipV="1">
            <a:off x="752760" y="743760"/>
            <a:ext cx="3275280" cy="4408200"/>
          </a:xfrm>
          <a:custGeom>
            <a:avLst/>
            <a:gdLst/>
            <a:ah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a:noFill/>
          </a:ln>
        </p:spPr>
        <p:style>
          <a:lnRef idx="0"/>
          <a:fillRef idx="0"/>
          <a:effectRef idx="0"/>
          <a:fontRef idx="minor"/>
        </p:style>
      </p:sp>
      <p:sp>
        <p:nvSpPr>
          <p:cNvPr id="7" name="PlaceHolder 8"/>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000" spc="-1" strike="noStrike">
                <a:solidFill>
                  <a:srgbClr val="191b0e"/>
                </a:solidFill>
                <a:uFill>
                  <a:solidFill>
                    <a:srgbClr val="ffffff"/>
                  </a:solidFill>
                </a:uFill>
                <a:latin typeface="Franklin Gothic Book"/>
              </a:rPr>
              <a:t>Cliquez pour éditer le format du plan de texte</a:t>
            </a:r>
            <a:endParaRPr b="0" lang="en-US" sz="2000" spc="-1" strike="noStrike">
              <a:solidFill>
                <a:srgbClr val="191b0e"/>
              </a:solidFill>
              <a:uFill>
                <a:solidFill>
                  <a:srgbClr val="ffffff"/>
                </a:solidFill>
              </a:uFill>
              <a:latin typeface="Franklin Gothic Book"/>
            </a:endParaRPr>
          </a:p>
          <a:p>
            <a:pPr lvl="1" marL="864000" indent="-324000">
              <a:spcBef>
                <a:spcPts val="1134"/>
              </a:spcBef>
              <a:buClr>
                <a:srgbClr val="000000"/>
              </a:buClr>
              <a:buSzPct val="75000"/>
              <a:buFont typeface="Symbol" charset="2"/>
              <a:buChar char=""/>
            </a:pPr>
            <a:r>
              <a:rPr b="0" lang="en-US" sz="1800" spc="-1" strike="noStrike">
                <a:solidFill>
                  <a:srgbClr val="191b0e"/>
                </a:solidFill>
                <a:uFill>
                  <a:solidFill>
                    <a:srgbClr val="ffffff"/>
                  </a:solidFill>
                </a:uFill>
                <a:latin typeface="Franklin Gothic Book"/>
              </a:rPr>
              <a:t>Second niveau de plan</a:t>
            </a:r>
            <a:endParaRPr b="0" lang="en-US" sz="1800" spc="-1" strike="noStrike">
              <a:solidFill>
                <a:srgbClr val="191b0e"/>
              </a:solidFill>
              <a:uFill>
                <a:solidFill>
                  <a:srgbClr val="ffffff"/>
                </a:solidFill>
              </a:uFill>
              <a:latin typeface="Franklin Gothic Book"/>
            </a:endParaRPr>
          </a:p>
          <a:p>
            <a:pPr lvl="2" marL="1296000" indent="-288000">
              <a:spcBef>
                <a:spcPts val="850"/>
              </a:spcBef>
              <a:buClr>
                <a:srgbClr val="000000"/>
              </a:buClr>
              <a:buSzPct val="45000"/>
              <a:buFont typeface="Wingdings" charset="2"/>
              <a:buChar char=""/>
            </a:pPr>
            <a:r>
              <a:rPr b="0" i="1" lang="en-US" sz="1800" spc="-1" strike="noStrike">
                <a:solidFill>
                  <a:srgbClr val="191b0e"/>
                </a:solidFill>
                <a:uFill>
                  <a:solidFill>
                    <a:srgbClr val="ffffff"/>
                  </a:solidFill>
                </a:uFill>
                <a:latin typeface="Franklin Gothic Book"/>
              </a:rPr>
              <a:t>Troisième niveau de plan</a:t>
            </a:r>
            <a:endParaRPr b="0" i="1" lang="en-US" sz="1800" spc="-1" strike="noStrike">
              <a:solidFill>
                <a:srgbClr val="191b0e"/>
              </a:solidFill>
              <a:uFill>
                <a:solidFill>
                  <a:srgbClr val="ffffff"/>
                </a:solidFill>
              </a:uFill>
              <a:latin typeface="Franklin Gothic Book"/>
            </a:endParaRPr>
          </a:p>
          <a:p>
            <a:pPr lvl="3" marL="1728000" indent="-216000">
              <a:spcBef>
                <a:spcPts val="567"/>
              </a:spcBef>
              <a:buClr>
                <a:srgbClr val="000000"/>
              </a:buClr>
              <a:buSzPct val="75000"/>
              <a:buFont typeface="Symbol" charset="2"/>
              <a:buChar char=""/>
            </a:pPr>
            <a:r>
              <a:rPr b="0" lang="en-US" sz="1600" spc="-1" strike="noStrike">
                <a:solidFill>
                  <a:srgbClr val="191b0e"/>
                </a:solidFill>
                <a:uFill>
                  <a:solidFill>
                    <a:srgbClr val="ffffff"/>
                  </a:solidFill>
                </a:uFill>
                <a:latin typeface="Franklin Gothic Book"/>
              </a:rPr>
              <a:t>Quatrième niveau de plan</a:t>
            </a:r>
            <a:endParaRPr b="0" lang="en-US" sz="1600" spc="-1" strike="noStrike">
              <a:solidFill>
                <a:srgbClr val="191b0e"/>
              </a:solidFill>
              <a:uFill>
                <a:solidFill>
                  <a:srgbClr val="ffffff"/>
                </a:solidFill>
              </a:uFill>
              <a:latin typeface="Franklin Gothic Book"/>
            </a:endParaRPr>
          </a:p>
          <a:p>
            <a:pPr lvl="4" marL="2160000" indent="-216000">
              <a:spcBef>
                <a:spcPts val="283"/>
              </a:spcBef>
              <a:buClr>
                <a:srgbClr val="000000"/>
              </a:buClr>
              <a:buSzPct val="45000"/>
              <a:buFont typeface="Wingdings" charset="2"/>
              <a:buChar char=""/>
            </a:pPr>
            <a:r>
              <a:rPr b="0" lang="en-US" sz="2000" spc="-1" strike="noStrike">
                <a:solidFill>
                  <a:srgbClr val="191b0e"/>
                </a:solidFill>
                <a:uFill>
                  <a:solidFill>
                    <a:srgbClr val="ffffff"/>
                  </a:solidFill>
                </a:uFill>
                <a:latin typeface="Franklin Gothic Book"/>
              </a:rPr>
              <a:t>Cinquième niveau de plan</a:t>
            </a:r>
            <a:endParaRPr b="0" lang="en-US" sz="2000" spc="-1" strike="noStrike">
              <a:solidFill>
                <a:srgbClr val="191b0e"/>
              </a:solidFill>
              <a:uFill>
                <a:solidFill>
                  <a:srgbClr val="ffffff"/>
                </a:solidFill>
              </a:uFill>
              <a:latin typeface="Franklin Gothic Book"/>
            </a:endParaRPr>
          </a:p>
          <a:p>
            <a:pPr lvl="5" marL="2592000" indent="-216000">
              <a:spcBef>
                <a:spcPts val="283"/>
              </a:spcBef>
              <a:buClr>
                <a:srgbClr val="000000"/>
              </a:buClr>
              <a:buSzPct val="45000"/>
              <a:buFont typeface="Wingdings" charset="2"/>
              <a:buChar char=""/>
            </a:pPr>
            <a:r>
              <a:rPr b="0" lang="en-US" sz="2000" spc="-1" strike="noStrike">
                <a:solidFill>
                  <a:srgbClr val="191b0e"/>
                </a:solidFill>
                <a:uFill>
                  <a:solidFill>
                    <a:srgbClr val="ffffff"/>
                  </a:solidFill>
                </a:uFill>
                <a:latin typeface="Franklin Gothic Book"/>
              </a:rPr>
              <a:t>Sixième niveau de plan</a:t>
            </a:r>
            <a:endParaRPr b="0" lang="en-US" sz="2000" spc="-1" strike="noStrike">
              <a:solidFill>
                <a:srgbClr val="191b0e"/>
              </a:solidFill>
              <a:uFill>
                <a:solidFill>
                  <a:srgbClr val="ffffff"/>
                </a:solidFill>
              </a:uFill>
              <a:latin typeface="Franklin Gothic Book"/>
            </a:endParaRPr>
          </a:p>
          <a:p>
            <a:pPr lvl="6" marL="3024000" indent="-216000">
              <a:spcBef>
                <a:spcPts val="283"/>
              </a:spcBef>
              <a:buClr>
                <a:srgbClr val="000000"/>
              </a:buClr>
              <a:buSzPct val="45000"/>
              <a:buFont typeface="Wingdings" charset="2"/>
              <a:buChar char=""/>
            </a:pPr>
            <a:r>
              <a:rPr b="0" lang="en-US" sz="2000" spc="-1" strike="noStrike">
                <a:solidFill>
                  <a:srgbClr val="191b0e"/>
                </a:solidFill>
                <a:uFill>
                  <a:solidFill>
                    <a:srgbClr val="ffffff"/>
                  </a:solidFill>
                </a:uFill>
                <a:latin typeface="Franklin Gothic Book"/>
              </a:rPr>
              <a:t>Septième niveau de plan</a:t>
            </a:r>
            <a:endParaRPr b="0" lang="en-US" sz="2000" spc="-1" strike="noStrike">
              <a:solidFill>
                <a:srgbClr val="191b0e"/>
              </a:solidFill>
              <a:uFill>
                <a:solidFill>
                  <a:srgbClr val="ffffff"/>
                </a:solidFill>
              </a:uFill>
              <a:latin typeface="Franklin Gothic Book"/>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fede3"/>
        </a:solidFill>
      </p:bgPr>
    </p:bg>
    <p:spTree>
      <p:nvGrpSpPr>
        <p:cNvPr id="1" name=""/>
        <p:cNvGrpSpPr/>
        <p:nvPr/>
      </p:nvGrpSpPr>
      <p:grpSpPr>
        <a:xfrm>
          <a:off x="0" y="0"/>
          <a:ext cx="0" cy="0"/>
          <a:chOff x="0" y="0"/>
          <a:chExt cx="0" cy="0"/>
        </a:xfrm>
      </p:grpSpPr>
      <p:sp>
        <p:nvSpPr>
          <p:cNvPr id="42" name="CustomShape 1" hidden="1"/>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3" name="CustomShape 2"/>
          <p:cNvSpPr/>
          <p:nvPr/>
        </p:nvSpPr>
        <p:spPr>
          <a:xfrm>
            <a:off x="0" y="360"/>
            <a:ext cx="5303160" cy="685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4" name="PlaceHolder 3"/>
          <p:cNvSpPr>
            <a:spLocks noGrp="1"/>
          </p:cNvSpPr>
          <p:nvPr>
            <p:ph type="title"/>
          </p:nvPr>
        </p:nvSpPr>
        <p:spPr>
          <a:xfrm>
            <a:off x="723960" y="685800"/>
            <a:ext cx="3855240" cy="2157480"/>
          </a:xfrm>
          <a:prstGeom prst="rect">
            <a:avLst/>
          </a:prstGeom>
        </p:spPr>
        <p:txBody>
          <a:bodyPr>
            <a:normAutofit/>
          </a:bodyPr>
          <a:p>
            <a:pPr>
              <a:lnSpc>
                <a:spcPct val="84000"/>
              </a:lnSpc>
            </a:pPr>
            <a:r>
              <a:rPr b="0" lang="en-US" sz="4800" spc="-1" strike="noStrike">
                <a:solidFill>
                  <a:srgbClr val="191b0e"/>
                </a:solidFill>
                <a:uFill>
                  <a:solidFill>
                    <a:srgbClr val="ffffff"/>
                  </a:solidFill>
                </a:uFill>
                <a:latin typeface="Franklin Gothic Book"/>
              </a:rPr>
              <a:t>Modifiez le style du titre</a:t>
            </a:r>
            <a:endParaRPr b="0" lang="en-US" sz="4800" spc="-1" strike="noStrike">
              <a:solidFill>
                <a:srgbClr val="000000"/>
              </a:solidFill>
              <a:uFill>
                <a:solidFill>
                  <a:srgbClr val="ffffff"/>
                </a:solidFill>
              </a:uFill>
              <a:latin typeface="Franklin Gothic Book"/>
            </a:endParaRPr>
          </a:p>
        </p:txBody>
      </p:sp>
      <p:sp>
        <p:nvSpPr>
          <p:cNvPr id="45" name="PlaceHolder 4"/>
          <p:cNvSpPr>
            <a:spLocks noGrp="1"/>
          </p:cNvSpPr>
          <p:nvPr>
            <p:ph type="body"/>
          </p:nvPr>
        </p:nvSpPr>
        <p:spPr>
          <a:xfrm>
            <a:off x="5532120" y="0"/>
            <a:ext cx="6659640" cy="6857640"/>
          </a:xfrm>
          <a:prstGeom prst="rect">
            <a:avLst/>
          </a:prstGeom>
        </p:spPr>
        <p:txBody>
          <a:bodyPr lIns="90000" rIns="90000" tIns="45000" bIns="45000">
            <a:normAutofit/>
          </a:bodyPr>
          <a:p>
            <a:pPr>
              <a:lnSpc>
                <a:spcPct val="100000"/>
              </a:lnSpc>
            </a:pPr>
            <a:r>
              <a:rPr b="0" lang="en-US" sz="2000" spc="-1" strike="noStrike">
                <a:solidFill>
                  <a:srgbClr val="000000"/>
                </a:solidFill>
                <a:uFill>
                  <a:solidFill>
                    <a:srgbClr val="ffffff"/>
                  </a:solidFill>
                </a:uFill>
                <a:latin typeface="Franklin Gothic Book"/>
              </a:rPr>
              <a:t>Cliquez sur l'icône pour ajouter une image</a:t>
            </a:r>
            <a:endParaRPr b="0" lang="en-US" sz="2000" spc="-1" strike="noStrike">
              <a:solidFill>
                <a:srgbClr val="191b0e"/>
              </a:solidFill>
              <a:uFill>
                <a:solidFill>
                  <a:srgbClr val="ffffff"/>
                </a:solidFill>
              </a:uFill>
              <a:latin typeface="Franklin Gothic Book"/>
            </a:endParaRPr>
          </a:p>
        </p:txBody>
      </p:sp>
      <p:sp>
        <p:nvSpPr>
          <p:cNvPr id="46" name="PlaceHolder 5"/>
          <p:cNvSpPr>
            <a:spLocks noGrp="1"/>
          </p:cNvSpPr>
          <p:nvPr>
            <p:ph type="body"/>
          </p:nvPr>
        </p:nvSpPr>
        <p:spPr>
          <a:xfrm>
            <a:off x="723960" y="2855880"/>
            <a:ext cx="3855240" cy="3011040"/>
          </a:xfrm>
          <a:prstGeom prst="rect">
            <a:avLst/>
          </a:prstGeom>
        </p:spPr>
        <p:txBody>
          <a:bodyPr/>
          <a:p>
            <a:pPr>
              <a:lnSpc>
                <a:spcPct val="100000"/>
              </a:lnSpc>
              <a:spcAft>
                <a:spcPts val="1500"/>
              </a:spcAft>
            </a:pPr>
            <a:r>
              <a:rPr b="0" lang="en-US" sz="1600" spc="-1" strike="noStrike">
                <a:solidFill>
                  <a:srgbClr val="191b0e"/>
                </a:solidFill>
                <a:uFill>
                  <a:solidFill>
                    <a:srgbClr val="ffffff"/>
                  </a:solidFill>
                </a:uFill>
                <a:latin typeface="Franklin Gothic Book"/>
              </a:rPr>
              <a:t>Modifier les styles du texte du masque</a:t>
            </a:r>
            <a:endParaRPr b="0" lang="en-US" sz="1600" spc="-1" strike="noStrike">
              <a:solidFill>
                <a:srgbClr val="191b0e"/>
              </a:solidFill>
              <a:uFill>
                <a:solidFill>
                  <a:srgbClr val="ffffff"/>
                </a:solidFill>
              </a:uFill>
              <a:latin typeface="Franklin Gothic Book"/>
            </a:endParaRPr>
          </a:p>
        </p:txBody>
      </p:sp>
      <p:sp>
        <p:nvSpPr>
          <p:cNvPr id="47" name="PlaceHolder 6"/>
          <p:cNvSpPr>
            <a:spLocks noGrp="1"/>
          </p:cNvSpPr>
          <p:nvPr>
            <p:ph type="dt"/>
          </p:nvPr>
        </p:nvSpPr>
        <p:spPr>
          <a:xfrm>
            <a:off x="723960" y="6453360"/>
            <a:ext cx="1204200" cy="404280"/>
          </a:xfrm>
          <a:prstGeom prst="rect">
            <a:avLst/>
          </a:prstGeom>
        </p:spPr>
        <p:txBody>
          <a:bodyPr anchor="ctr"/>
          <a:p>
            <a:pPr>
              <a:lnSpc>
                <a:spcPct val="100000"/>
              </a:lnSpc>
            </a:pPr>
            <a:fld id="{75489B4F-C4CD-4896-914C-D3AA5E100193}" type="datetime">
              <a:rPr b="0" lang="eu-ES" sz="1200" spc="-1" strike="noStrike">
                <a:solidFill>
                  <a:srgbClr val="191b0e"/>
                </a:solidFill>
                <a:uFill>
                  <a:solidFill>
                    <a:srgbClr val="ffffff"/>
                  </a:solidFill>
                </a:uFill>
                <a:latin typeface="Franklin Gothic Book"/>
              </a:rPr>
              <a:t>2020/02/26</a:t>
            </a:fld>
            <a:endParaRPr b="0" lang="eu-ES" sz="1200" spc="-1" strike="noStrike">
              <a:solidFill>
                <a:srgbClr val="000000"/>
              </a:solidFill>
              <a:uFill>
                <a:solidFill>
                  <a:srgbClr val="ffffff"/>
                </a:solidFill>
              </a:uFill>
              <a:latin typeface="Times New Roman"/>
            </a:endParaRPr>
          </a:p>
        </p:txBody>
      </p:sp>
      <p:sp>
        <p:nvSpPr>
          <p:cNvPr id="48" name="PlaceHolder 7"/>
          <p:cNvSpPr>
            <a:spLocks noGrp="1"/>
          </p:cNvSpPr>
          <p:nvPr>
            <p:ph type="ftr"/>
          </p:nvPr>
        </p:nvSpPr>
        <p:spPr>
          <a:xfrm>
            <a:off x="2206080" y="6453360"/>
            <a:ext cx="2373480" cy="404280"/>
          </a:xfrm>
          <a:prstGeom prst="rect">
            <a:avLst/>
          </a:prstGeom>
        </p:spPr>
        <p:txBody>
          <a:bodyPr anchor="ctr"/>
          <a:p>
            <a:endParaRPr b="0" lang="eu-ES" sz="2400" spc="-1" strike="noStrike">
              <a:solidFill>
                <a:srgbClr val="000000"/>
              </a:solidFill>
              <a:uFill>
                <a:solidFill>
                  <a:srgbClr val="ffffff"/>
                </a:solidFill>
              </a:uFill>
              <a:latin typeface="Times New Roman"/>
            </a:endParaRPr>
          </a:p>
        </p:txBody>
      </p:sp>
      <p:sp>
        <p:nvSpPr>
          <p:cNvPr id="49" name="PlaceHolder 8"/>
          <p:cNvSpPr>
            <a:spLocks noGrp="1"/>
          </p:cNvSpPr>
          <p:nvPr>
            <p:ph type="sldNum"/>
          </p:nvPr>
        </p:nvSpPr>
        <p:spPr>
          <a:xfrm>
            <a:off x="9883080" y="6453360"/>
            <a:ext cx="1595880" cy="404280"/>
          </a:xfrm>
          <a:prstGeom prst="rect">
            <a:avLst/>
          </a:prstGeom>
        </p:spPr>
        <p:txBody>
          <a:bodyPr anchor="ctr"/>
          <a:p>
            <a:pPr algn="r">
              <a:lnSpc>
                <a:spcPct val="100000"/>
              </a:lnSpc>
            </a:pPr>
            <a:fld id="{E4820EA0-2403-4338-B649-5FD39D2A7969}" type="slidenum">
              <a:rPr b="0" lang="eu-ES" sz="1200" spc="-1" strike="noStrike">
                <a:solidFill>
                  <a:srgbClr val="191b0e"/>
                </a:solidFill>
                <a:uFill>
                  <a:solidFill>
                    <a:srgbClr val="ffffff"/>
                  </a:solidFill>
                </a:uFill>
                <a:latin typeface="Franklin Gothic Book"/>
              </a:rPr>
              <a:t>&lt;numéro&gt;</a:t>
            </a:fld>
            <a:endParaRPr b="0" lang="eu-ES" sz="1200" spc="-1" strike="noStrike">
              <a:solidFill>
                <a:srgbClr val="000000"/>
              </a:solidFill>
              <a:uFill>
                <a:solidFill>
                  <a:srgbClr val="ffffff"/>
                </a:solidFill>
              </a:uFill>
              <a:latin typeface="Times New Roman"/>
            </a:endParaRPr>
          </a:p>
        </p:txBody>
      </p:sp>
      <p:sp>
        <p:nvSpPr>
          <p:cNvPr id="50" name="CustomShape 9"/>
          <p:cNvSpPr/>
          <p:nvPr/>
        </p:nvSpPr>
        <p:spPr>
          <a:xfrm>
            <a:off x="530352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fede3"/>
        </a:solidFill>
      </p:bgPr>
    </p:bg>
    <p:spTree>
      <p:nvGrpSpPr>
        <p:cNvPr id="1" name=""/>
        <p:cNvGrpSpPr/>
        <p:nvPr/>
      </p:nvGrpSpPr>
      <p:grpSpPr>
        <a:xfrm>
          <a:off x="0" y="0"/>
          <a:ext cx="0" cy="0"/>
          <a:chOff x="0" y="0"/>
          <a:chExt cx="0" cy="0"/>
        </a:xfrm>
      </p:grpSpPr>
      <p:sp>
        <p:nvSpPr>
          <p:cNvPr id="85" name="CustomShape 1"/>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86" name="PlaceHolder 2"/>
          <p:cNvSpPr>
            <a:spLocks noGrp="1"/>
          </p:cNvSpPr>
          <p:nvPr>
            <p:ph type="dt"/>
          </p:nvPr>
        </p:nvSpPr>
        <p:spPr>
          <a:xfrm>
            <a:off x="1390680" y="6453360"/>
            <a:ext cx="1204200" cy="404280"/>
          </a:xfrm>
          <a:prstGeom prst="rect">
            <a:avLst/>
          </a:prstGeom>
        </p:spPr>
        <p:txBody>
          <a:bodyPr anchor="ctr"/>
          <a:p>
            <a:pPr>
              <a:lnSpc>
                <a:spcPct val="100000"/>
              </a:lnSpc>
            </a:pPr>
            <a:fld id="{49052464-73A3-48D5-8572-D35C06A8CB62}" type="datetime">
              <a:rPr b="0" lang="eu-ES" sz="1200" spc="-1" strike="noStrike">
                <a:solidFill>
                  <a:srgbClr val="191b0e"/>
                </a:solidFill>
                <a:uFill>
                  <a:solidFill>
                    <a:srgbClr val="ffffff"/>
                  </a:solidFill>
                </a:uFill>
                <a:latin typeface="Franklin Gothic Book"/>
              </a:rPr>
              <a:t>2020/02/26</a:t>
            </a:fld>
            <a:endParaRPr b="0" lang="eu-ES" sz="1200" spc="-1" strike="noStrike">
              <a:solidFill>
                <a:srgbClr val="000000"/>
              </a:solidFill>
              <a:uFill>
                <a:solidFill>
                  <a:srgbClr val="ffffff"/>
                </a:solidFill>
              </a:uFill>
              <a:latin typeface="Times New Roman"/>
            </a:endParaRPr>
          </a:p>
        </p:txBody>
      </p:sp>
      <p:sp>
        <p:nvSpPr>
          <p:cNvPr id="87" name="PlaceHolder 3"/>
          <p:cNvSpPr>
            <a:spLocks noGrp="1"/>
          </p:cNvSpPr>
          <p:nvPr>
            <p:ph type="ftr"/>
          </p:nvPr>
        </p:nvSpPr>
        <p:spPr>
          <a:xfrm>
            <a:off x="2893680" y="6453360"/>
            <a:ext cx="6280560" cy="404280"/>
          </a:xfrm>
          <a:prstGeom prst="rect">
            <a:avLst/>
          </a:prstGeom>
        </p:spPr>
        <p:txBody>
          <a:bodyPr anchor="ctr"/>
          <a:p>
            <a:endParaRPr b="0" lang="eu-ES" sz="2400" spc="-1" strike="noStrike">
              <a:solidFill>
                <a:srgbClr val="000000"/>
              </a:solidFill>
              <a:uFill>
                <a:solidFill>
                  <a:srgbClr val="ffffff"/>
                </a:solidFill>
              </a:uFill>
              <a:latin typeface="Times New Roman"/>
            </a:endParaRPr>
          </a:p>
        </p:txBody>
      </p:sp>
      <p:sp>
        <p:nvSpPr>
          <p:cNvPr id="88" name="PlaceHolder 4"/>
          <p:cNvSpPr>
            <a:spLocks noGrp="1"/>
          </p:cNvSpPr>
          <p:nvPr>
            <p:ph type="sldNum"/>
          </p:nvPr>
        </p:nvSpPr>
        <p:spPr>
          <a:xfrm>
            <a:off x="9472680" y="6453360"/>
            <a:ext cx="1595880" cy="404280"/>
          </a:xfrm>
          <a:prstGeom prst="rect">
            <a:avLst/>
          </a:prstGeom>
        </p:spPr>
        <p:txBody>
          <a:bodyPr anchor="ctr"/>
          <a:p>
            <a:pPr algn="r">
              <a:lnSpc>
                <a:spcPct val="100000"/>
              </a:lnSpc>
            </a:pPr>
            <a:fld id="{B5383D77-D1E4-4E20-A4C0-AB4870EBA19D}" type="slidenum">
              <a:rPr b="0" lang="eu-ES" sz="1200" spc="-1" strike="noStrike">
                <a:solidFill>
                  <a:srgbClr val="191b0e"/>
                </a:solidFill>
                <a:uFill>
                  <a:solidFill>
                    <a:srgbClr val="ffffff"/>
                  </a:solidFill>
                </a:uFill>
                <a:latin typeface="Franklin Gothic Book"/>
              </a:rPr>
              <a:t>&lt;numéro&gt;</a:t>
            </a:fld>
            <a:endParaRPr b="0" lang="eu-ES" sz="1200" spc="-1" strike="noStrike">
              <a:solidFill>
                <a:srgbClr val="000000"/>
              </a:solidFill>
              <a:uFill>
                <a:solidFill>
                  <a:srgbClr val="ffffff"/>
                </a:solidFill>
              </a:uFill>
              <a:latin typeface="Times New Roman"/>
            </a:endParaRPr>
          </a:p>
        </p:txBody>
      </p:sp>
      <p:sp>
        <p:nvSpPr>
          <p:cNvPr id="89" name="PlaceHolder 5"/>
          <p:cNvSpPr>
            <a:spLocks noGrp="1"/>
          </p:cNvSpPr>
          <p:nvPr>
            <p:ph type="title"/>
          </p:nvPr>
        </p:nvSpPr>
        <p:spPr>
          <a:xfrm>
            <a:off x="609480" y="273600"/>
            <a:ext cx="10972440" cy="1144800"/>
          </a:xfrm>
          <a:prstGeom prst="rect">
            <a:avLst/>
          </a:prstGeom>
        </p:spPr>
        <p:txBody>
          <a:bodyPr lIns="0" rIns="0" tIns="0" bIns="0" anchor="ctr"/>
          <a:p>
            <a:r>
              <a:rPr b="0" lang="en-US" sz="1800" spc="-1" strike="noStrike">
                <a:solidFill>
                  <a:srgbClr val="000000"/>
                </a:solidFill>
                <a:uFill>
                  <a:solidFill>
                    <a:srgbClr val="ffffff"/>
                  </a:solidFill>
                </a:uFill>
                <a:latin typeface="Franklin Gothic Book"/>
              </a:rPr>
              <a:t>Cliquez pour éditer le format du texte-titre</a:t>
            </a:r>
            <a:endParaRPr b="0" lang="en-US" sz="1800" spc="-1" strike="noStrike">
              <a:solidFill>
                <a:srgbClr val="000000"/>
              </a:solidFill>
              <a:uFill>
                <a:solidFill>
                  <a:srgbClr val="ffffff"/>
                </a:solidFill>
              </a:uFill>
              <a:latin typeface="Franklin Gothic Book"/>
            </a:endParaRPr>
          </a:p>
        </p:txBody>
      </p:sp>
      <p:sp>
        <p:nvSpPr>
          <p:cNvPr id="90" name="PlaceHolder 6"/>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000" spc="-1" strike="noStrike">
                <a:solidFill>
                  <a:srgbClr val="191b0e"/>
                </a:solidFill>
                <a:uFill>
                  <a:solidFill>
                    <a:srgbClr val="ffffff"/>
                  </a:solidFill>
                </a:uFill>
                <a:latin typeface="Franklin Gothic Book"/>
              </a:rPr>
              <a:t>Cliquez pour éditer le format du plan de texte</a:t>
            </a:r>
            <a:endParaRPr b="0" lang="en-US" sz="2000" spc="-1" strike="noStrike">
              <a:solidFill>
                <a:srgbClr val="191b0e"/>
              </a:solidFill>
              <a:uFill>
                <a:solidFill>
                  <a:srgbClr val="ffffff"/>
                </a:solidFill>
              </a:uFill>
              <a:latin typeface="Franklin Gothic Book"/>
            </a:endParaRPr>
          </a:p>
          <a:p>
            <a:pPr lvl="1" marL="864000" indent="-324000">
              <a:spcBef>
                <a:spcPts val="1134"/>
              </a:spcBef>
              <a:buClr>
                <a:srgbClr val="000000"/>
              </a:buClr>
              <a:buSzPct val="75000"/>
              <a:buFont typeface="Symbol" charset="2"/>
              <a:buChar char=""/>
            </a:pPr>
            <a:r>
              <a:rPr b="0" lang="en-US" sz="1800" spc="-1" strike="noStrike">
                <a:solidFill>
                  <a:srgbClr val="191b0e"/>
                </a:solidFill>
                <a:uFill>
                  <a:solidFill>
                    <a:srgbClr val="ffffff"/>
                  </a:solidFill>
                </a:uFill>
                <a:latin typeface="Franklin Gothic Book"/>
              </a:rPr>
              <a:t>Second niveau de plan</a:t>
            </a:r>
            <a:endParaRPr b="0" lang="en-US" sz="1800" spc="-1" strike="noStrike">
              <a:solidFill>
                <a:srgbClr val="191b0e"/>
              </a:solidFill>
              <a:uFill>
                <a:solidFill>
                  <a:srgbClr val="ffffff"/>
                </a:solidFill>
              </a:uFill>
              <a:latin typeface="Franklin Gothic Book"/>
            </a:endParaRPr>
          </a:p>
          <a:p>
            <a:pPr lvl="2" marL="1296000" indent="-288000">
              <a:spcBef>
                <a:spcPts val="850"/>
              </a:spcBef>
              <a:buClr>
                <a:srgbClr val="000000"/>
              </a:buClr>
              <a:buSzPct val="45000"/>
              <a:buFont typeface="Wingdings" charset="2"/>
              <a:buChar char=""/>
            </a:pPr>
            <a:r>
              <a:rPr b="0" i="1" lang="en-US" sz="1800" spc="-1" strike="noStrike">
                <a:solidFill>
                  <a:srgbClr val="191b0e"/>
                </a:solidFill>
                <a:uFill>
                  <a:solidFill>
                    <a:srgbClr val="ffffff"/>
                  </a:solidFill>
                </a:uFill>
                <a:latin typeface="Franklin Gothic Book"/>
              </a:rPr>
              <a:t>Troisième niveau de plan</a:t>
            </a:r>
            <a:endParaRPr b="0" i="1" lang="en-US" sz="1800" spc="-1" strike="noStrike">
              <a:solidFill>
                <a:srgbClr val="191b0e"/>
              </a:solidFill>
              <a:uFill>
                <a:solidFill>
                  <a:srgbClr val="ffffff"/>
                </a:solidFill>
              </a:uFill>
              <a:latin typeface="Franklin Gothic Book"/>
            </a:endParaRPr>
          </a:p>
          <a:p>
            <a:pPr lvl="3" marL="1728000" indent="-216000">
              <a:spcBef>
                <a:spcPts val="567"/>
              </a:spcBef>
              <a:buClr>
                <a:srgbClr val="000000"/>
              </a:buClr>
              <a:buSzPct val="75000"/>
              <a:buFont typeface="Symbol" charset="2"/>
              <a:buChar char=""/>
            </a:pPr>
            <a:r>
              <a:rPr b="0" lang="en-US" sz="1600" spc="-1" strike="noStrike">
                <a:solidFill>
                  <a:srgbClr val="191b0e"/>
                </a:solidFill>
                <a:uFill>
                  <a:solidFill>
                    <a:srgbClr val="ffffff"/>
                  </a:solidFill>
                </a:uFill>
                <a:latin typeface="Franklin Gothic Book"/>
              </a:rPr>
              <a:t>Quatrième niveau de plan</a:t>
            </a:r>
            <a:endParaRPr b="0" lang="en-US" sz="1600" spc="-1" strike="noStrike">
              <a:solidFill>
                <a:srgbClr val="191b0e"/>
              </a:solidFill>
              <a:uFill>
                <a:solidFill>
                  <a:srgbClr val="ffffff"/>
                </a:solidFill>
              </a:uFill>
              <a:latin typeface="Franklin Gothic Book"/>
            </a:endParaRPr>
          </a:p>
          <a:p>
            <a:pPr lvl="4" marL="2160000" indent="-216000">
              <a:spcBef>
                <a:spcPts val="283"/>
              </a:spcBef>
              <a:buClr>
                <a:srgbClr val="000000"/>
              </a:buClr>
              <a:buSzPct val="45000"/>
              <a:buFont typeface="Wingdings" charset="2"/>
              <a:buChar char=""/>
            </a:pPr>
            <a:r>
              <a:rPr b="0" lang="en-US" sz="2000" spc="-1" strike="noStrike">
                <a:solidFill>
                  <a:srgbClr val="191b0e"/>
                </a:solidFill>
                <a:uFill>
                  <a:solidFill>
                    <a:srgbClr val="ffffff"/>
                  </a:solidFill>
                </a:uFill>
                <a:latin typeface="Franklin Gothic Book"/>
              </a:rPr>
              <a:t>Cinquième niveau de plan</a:t>
            </a:r>
            <a:endParaRPr b="0" lang="en-US" sz="2000" spc="-1" strike="noStrike">
              <a:solidFill>
                <a:srgbClr val="191b0e"/>
              </a:solidFill>
              <a:uFill>
                <a:solidFill>
                  <a:srgbClr val="ffffff"/>
                </a:solidFill>
              </a:uFill>
              <a:latin typeface="Franklin Gothic Book"/>
            </a:endParaRPr>
          </a:p>
          <a:p>
            <a:pPr lvl="5" marL="2592000" indent="-216000">
              <a:spcBef>
                <a:spcPts val="283"/>
              </a:spcBef>
              <a:buClr>
                <a:srgbClr val="000000"/>
              </a:buClr>
              <a:buSzPct val="45000"/>
              <a:buFont typeface="Wingdings" charset="2"/>
              <a:buChar char=""/>
            </a:pPr>
            <a:r>
              <a:rPr b="0" lang="en-US" sz="2000" spc="-1" strike="noStrike">
                <a:solidFill>
                  <a:srgbClr val="191b0e"/>
                </a:solidFill>
                <a:uFill>
                  <a:solidFill>
                    <a:srgbClr val="ffffff"/>
                  </a:solidFill>
                </a:uFill>
                <a:latin typeface="Franklin Gothic Book"/>
              </a:rPr>
              <a:t>Sixième niveau de plan</a:t>
            </a:r>
            <a:endParaRPr b="0" lang="en-US" sz="2000" spc="-1" strike="noStrike">
              <a:solidFill>
                <a:srgbClr val="191b0e"/>
              </a:solidFill>
              <a:uFill>
                <a:solidFill>
                  <a:srgbClr val="ffffff"/>
                </a:solidFill>
              </a:uFill>
              <a:latin typeface="Franklin Gothic Book"/>
            </a:endParaRPr>
          </a:p>
          <a:p>
            <a:pPr lvl="6" marL="3024000" indent="-216000">
              <a:spcBef>
                <a:spcPts val="283"/>
              </a:spcBef>
              <a:buClr>
                <a:srgbClr val="000000"/>
              </a:buClr>
              <a:buSzPct val="45000"/>
              <a:buFont typeface="Wingdings" charset="2"/>
              <a:buChar char=""/>
            </a:pPr>
            <a:r>
              <a:rPr b="0" lang="en-US" sz="2000" spc="-1" strike="noStrike">
                <a:solidFill>
                  <a:srgbClr val="191b0e"/>
                </a:solidFill>
                <a:uFill>
                  <a:solidFill>
                    <a:srgbClr val="ffffff"/>
                  </a:solidFill>
                </a:uFill>
                <a:latin typeface="Franklin Gothic Book"/>
              </a:rPr>
              <a:t>Septième niveau de plan</a:t>
            </a:r>
            <a:endParaRPr b="0" lang="en-US" sz="2000" spc="-1" strike="noStrike">
              <a:solidFill>
                <a:srgbClr val="191b0e"/>
              </a:solidFill>
              <a:uFill>
                <a:solidFill>
                  <a:srgbClr val="ffffff"/>
                </a:solidFill>
              </a:uFill>
              <a:latin typeface="Franklin Gothic Book"/>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91b0e"/>
        </a:solidFill>
      </p:bgPr>
    </p:bg>
    <p:spTree>
      <p:nvGrpSpPr>
        <p:cNvPr id="1" name=""/>
        <p:cNvGrpSpPr/>
        <p:nvPr/>
      </p:nvGrpSpPr>
      <p:grpSpPr>
        <a:xfrm>
          <a:off x="0" y="0"/>
          <a:ext cx="0" cy="0"/>
          <a:chOff x="0" y="0"/>
          <a:chExt cx="0" cy="0"/>
        </a:xfrm>
      </p:grpSpPr>
      <p:sp>
        <p:nvSpPr>
          <p:cNvPr id="125" name="CustomShape 1" hidden="1"/>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26" name="PlaceHolder 2"/>
          <p:cNvSpPr>
            <a:spLocks noGrp="1"/>
          </p:cNvSpPr>
          <p:nvPr>
            <p:ph type="title"/>
          </p:nvPr>
        </p:nvSpPr>
        <p:spPr>
          <a:xfrm>
            <a:off x="765000" y="1301400"/>
            <a:ext cx="9612720" cy="2852280"/>
          </a:xfrm>
          <a:prstGeom prst="rect">
            <a:avLst/>
          </a:prstGeom>
        </p:spPr>
        <p:txBody>
          <a:bodyPr anchor="b">
            <a:normAutofit/>
          </a:bodyPr>
          <a:p>
            <a:pPr algn="r">
              <a:lnSpc>
                <a:spcPct val="100000"/>
              </a:lnSpc>
            </a:pPr>
            <a:r>
              <a:rPr b="0" lang="en-US" sz="7200" spc="-1" strike="noStrike" cap="all">
                <a:solidFill>
                  <a:srgbClr val="efede3"/>
                </a:solidFill>
                <a:uFill>
                  <a:solidFill>
                    <a:srgbClr val="ffffff"/>
                  </a:solidFill>
                </a:uFill>
                <a:latin typeface="Franklin Gothic Book"/>
              </a:rPr>
              <a:t>Modifiez le style du titre</a:t>
            </a:r>
            <a:endParaRPr b="0" lang="en-US" sz="7200" spc="-1" strike="noStrike">
              <a:solidFill>
                <a:srgbClr val="ffffff"/>
              </a:solidFill>
              <a:uFill>
                <a:solidFill>
                  <a:srgbClr val="ffffff"/>
                </a:solidFill>
              </a:uFill>
              <a:latin typeface="Franklin Gothic Book"/>
            </a:endParaRPr>
          </a:p>
        </p:txBody>
      </p:sp>
      <p:sp>
        <p:nvSpPr>
          <p:cNvPr id="127" name="PlaceHolder 3"/>
          <p:cNvSpPr>
            <a:spLocks noGrp="1"/>
          </p:cNvSpPr>
          <p:nvPr>
            <p:ph type="body"/>
          </p:nvPr>
        </p:nvSpPr>
        <p:spPr>
          <a:xfrm>
            <a:off x="765000" y="4216320"/>
            <a:ext cx="9612720" cy="1143000"/>
          </a:xfrm>
          <a:prstGeom prst="rect">
            <a:avLst/>
          </a:prstGeom>
        </p:spPr>
        <p:txBody>
          <a:bodyPr/>
          <a:p>
            <a:pPr algn="r">
              <a:lnSpc>
                <a:spcPct val="100000"/>
              </a:lnSpc>
            </a:pPr>
            <a:r>
              <a:rPr b="0" lang="en-US" sz="2400" spc="-1" strike="noStrike">
                <a:solidFill>
                  <a:srgbClr val="efede3"/>
                </a:solidFill>
                <a:uFill>
                  <a:solidFill>
                    <a:srgbClr val="ffffff"/>
                  </a:solidFill>
                </a:uFill>
                <a:latin typeface="Franklin Gothic Book"/>
              </a:rPr>
              <a:t>Modifier les styles du texte du masque</a:t>
            </a:r>
            <a:endParaRPr b="0" lang="en-US" sz="2400" spc="-1" strike="noStrike">
              <a:solidFill>
                <a:srgbClr val="efede3"/>
              </a:solidFill>
              <a:uFill>
                <a:solidFill>
                  <a:srgbClr val="ffffff"/>
                </a:solidFill>
              </a:uFill>
              <a:latin typeface="Franklin Gothic Book"/>
            </a:endParaRPr>
          </a:p>
        </p:txBody>
      </p:sp>
      <p:sp>
        <p:nvSpPr>
          <p:cNvPr id="128" name="PlaceHolder 4"/>
          <p:cNvSpPr>
            <a:spLocks noGrp="1"/>
          </p:cNvSpPr>
          <p:nvPr>
            <p:ph type="dt"/>
          </p:nvPr>
        </p:nvSpPr>
        <p:spPr>
          <a:xfrm>
            <a:off x="739080" y="6453360"/>
            <a:ext cx="1622160" cy="404280"/>
          </a:xfrm>
          <a:prstGeom prst="rect">
            <a:avLst/>
          </a:prstGeom>
        </p:spPr>
        <p:txBody>
          <a:bodyPr anchor="ctr"/>
          <a:p>
            <a:pPr>
              <a:lnSpc>
                <a:spcPct val="100000"/>
              </a:lnSpc>
            </a:pPr>
            <a:fld id="{D7C0C219-0E99-432B-AEA1-9D9BBB1757F3}" type="datetime">
              <a:rPr b="0" lang="eu-ES" sz="1200" spc="-1" strike="noStrike">
                <a:solidFill>
                  <a:srgbClr val="efede3"/>
                </a:solidFill>
                <a:uFill>
                  <a:solidFill>
                    <a:srgbClr val="ffffff"/>
                  </a:solidFill>
                </a:uFill>
                <a:latin typeface="Franklin Gothic Book"/>
              </a:rPr>
              <a:t>2020/02/26</a:t>
            </a:fld>
            <a:endParaRPr b="0" lang="eu-ES" sz="1200" spc="-1" strike="noStrike">
              <a:solidFill>
                <a:srgbClr val="ffffff"/>
              </a:solidFill>
              <a:uFill>
                <a:solidFill>
                  <a:srgbClr val="ffffff"/>
                </a:solidFill>
              </a:uFill>
              <a:latin typeface="Times New Roman"/>
            </a:endParaRPr>
          </a:p>
        </p:txBody>
      </p:sp>
      <p:sp>
        <p:nvSpPr>
          <p:cNvPr id="129" name="PlaceHolder 5"/>
          <p:cNvSpPr>
            <a:spLocks noGrp="1"/>
          </p:cNvSpPr>
          <p:nvPr>
            <p:ph type="ftr"/>
          </p:nvPr>
        </p:nvSpPr>
        <p:spPr>
          <a:xfrm>
            <a:off x="2584440" y="6453360"/>
            <a:ext cx="7022880" cy="404280"/>
          </a:xfrm>
          <a:prstGeom prst="rect">
            <a:avLst/>
          </a:prstGeom>
        </p:spPr>
        <p:txBody>
          <a:bodyPr anchor="ctr"/>
          <a:p>
            <a:endParaRPr b="0" lang="eu-ES" sz="2400" spc="-1" strike="noStrike">
              <a:solidFill>
                <a:srgbClr val="ffffff"/>
              </a:solidFill>
              <a:uFill>
                <a:solidFill>
                  <a:srgbClr val="ffffff"/>
                </a:solidFill>
              </a:uFill>
              <a:latin typeface="Times New Roman"/>
            </a:endParaRPr>
          </a:p>
        </p:txBody>
      </p:sp>
      <p:sp>
        <p:nvSpPr>
          <p:cNvPr id="130" name="PlaceHolder 6"/>
          <p:cNvSpPr>
            <a:spLocks noGrp="1"/>
          </p:cNvSpPr>
          <p:nvPr>
            <p:ph type="sldNum"/>
          </p:nvPr>
        </p:nvSpPr>
        <p:spPr>
          <a:xfrm>
            <a:off x="9830520" y="6453360"/>
            <a:ext cx="1595880" cy="404280"/>
          </a:xfrm>
          <a:prstGeom prst="rect">
            <a:avLst/>
          </a:prstGeom>
        </p:spPr>
        <p:txBody>
          <a:bodyPr anchor="ctr"/>
          <a:p>
            <a:pPr algn="r">
              <a:lnSpc>
                <a:spcPct val="100000"/>
              </a:lnSpc>
            </a:pPr>
            <a:fld id="{44296E20-A833-4F64-825E-1205E71E2823}" type="slidenum">
              <a:rPr b="0" lang="eu-ES" sz="1200" spc="-1" strike="noStrike">
                <a:solidFill>
                  <a:srgbClr val="efede3"/>
                </a:solidFill>
                <a:uFill>
                  <a:solidFill>
                    <a:srgbClr val="ffffff"/>
                  </a:solidFill>
                </a:uFill>
                <a:latin typeface="Franklin Gothic Book"/>
              </a:rPr>
              <a:t>&lt;numéro&gt;</a:t>
            </a:fld>
            <a:endParaRPr b="0" lang="eu-ES" sz="1200" spc="-1" strike="noStrike">
              <a:solidFill>
                <a:srgbClr val="ffffff"/>
              </a:solidFill>
              <a:uFill>
                <a:solidFill>
                  <a:srgbClr val="ffffff"/>
                </a:solidFill>
              </a:uFill>
              <a:latin typeface="Times New Roman"/>
            </a:endParaRPr>
          </a:p>
        </p:txBody>
      </p:sp>
      <p:sp>
        <p:nvSpPr>
          <p:cNvPr id="131" name="CustomShape 7"/>
          <p:cNvSpPr/>
          <p:nvPr/>
        </p:nvSpPr>
        <p:spPr>
          <a:xfrm>
            <a:off x="8151840" y="1685520"/>
            <a:ext cx="3274560" cy="4408200"/>
          </a:xfrm>
          <a:custGeom>
            <a:avLst/>
            <a:gdLst/>
            <a:ahLst/>
            <a:rect l="l" t="t"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a:noFill/>
          </a:ln>
        </p:spPr>
        <p:style>
          <a:lnRef idx="0"/>
          <a:fillRef idx="0"/>
          <a:effectRef idx="0"/>
          <a:fontRef idx="minor"/>
        </p:style>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fede3"/>
        </a:solidFill>
      </p:bgPr>
    </p:bg>
    <p:spTree>
      <p:nvGrpSpPr>
        <p:cNvPr id="1" name=""/>
        <p:cNvGrpSpPr/>
        <p:nvPr/>
      </p:nvGrpSpPr>
      <p:grpSpPr>
        <a:xfrm>
          <a:off x="0" y="0"/>
          <a:ext cx="0" cy="0"/>
          <a:chOff x="0" y="0"/>
          <a:chExt cx="0" cy="0"/>
        </a:xfrm>
      </p:grpSpPr>
      <p:sp>
        <p:nvSpPr>
          <p:cNvPr id="166" name="CustomShape 1" hidden="1"/>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67" name="CustomShape 2"/>
          <p:cNvSpPr/>
          <p:nvPr/>
        </p:nvSpPr>
        <p:spPr>
          <a:xfrm>
            <a:off x="0" y="360"/>
            <a:ext cx="5303160" cy="685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68" name="PlaceHolder 3"/>
          <p:cNvSpPr>
            <a:spLocks noGrp="1"/>
          </p:cNvSpPr>
          <p:nvPr>
            <p:ph type="title"/>
          </p:nvPr>
        </p:nvSpPr>
        <p:spPr>
          <a:xfrm>
            <a:off x="723960" y="685800"/>
            <a:ext cx="3855240" cy="2157480"/>
          </a:xfrm>
          <a:prstGeom prst="rect">
            <a:avLst/>
          </a:prstGeom>
        </p:spPr>
        <p:txBody>
          <a:bodyPr/>
          <a:p>
            <a:pPr>
              <a:lnSpc>
                <a:spcPct val="84000"/>
              </a:lnSpc>
            </a:pPr>
            <a:r>
              <a:rPr b="0" lang="en-US" sz="4800" spc="-1" strike="noStrike">
                <a:solidFill>
                  <a:srgbClr val="191b0e"/>
                </a:solidFill>
                <a:uFill>
                  <a:solidFill>
                    <a:srgbClr val="ffffff"/>
                  </a:solidFill>
                </a:uFill>
                <a:latin typeface="Franklin Gothic Book"/>
              </a:rPr>
              <a:t>Modifiez le style du titre</a:t>
            </a:r>
            <a:endParaRPr b="0" lang="en-US" sz="4800" spc="-1" strike="noStrike">
              <a:solidFill>
                <a:srgbClr val="000000"/>
              </a:solidFill>
              <a:uFill>
                <a:solidFill>
                  <a:srgbClr val="ffffff"/>
                </a:solidFill>
              </a:uFill>
              <a:latin typeface="Franklin Gothic Book"/>
            </a:endParaRPr>
          </a:p>
        </p:txBody>
      </p:sp>
      <p:sp>
        <p:nvSpPr>
          <p:cNvPr id="169" name="PlaceHolder 4"/>
          <p:cNvSpPr>
            <a:spLocks noGrp="1"/>
          </p:cNvSpPr>
          <p:nvPr>
            <p:ph type="body"/>
          </p:nvPr>
        </p:nvSpPr>
        <p:spPr>
          <a:xfrm>
            <a:off x="6256080" y="685800"/>
            <a:ext cx="5211720" cy="5175000"/>
          </a:xfrm>
          <a:prstGeom prst="rect">
            <a:avLst/>
          </a:prstGeom>
        </p:spPr>
        <p:txBody>
          <a:bodyPr/>
          <a:p>
            <a:pPr marL="384120" indent="-383760">
              <a:lnSpc>
                <a:spcPct val="100000"/>
              </a:lnSpc>
              <a:spcBef>
                <a:spcPts val="1001"/>
              </a:spcBef>
              <a:spcAft>
                <a:spcPts val="201"/>
              </a:spcAft>
              <a:buClr>
                <a:srgbClr val="191b0e"/>
              </a:buClr>
              <a:buFont typeface="Franklin Gothic Book"/>
              <a:buChar char="■"/>
            </a:pPr>
            <a:r>
              <a:rPr b="0" lang="en-US" sz="2000" spc="-1" strike="noStrike">
                <a:solidFill>
                  <a:srgbClr val="191b0e"/>
                </a:solidFill>
                <a:uFill>
                  <a:solidFill>
                    <a:srgbClr val="ffffff"/>
                  </a:solidFill>
                </a:uFill>
                <a:latin typeface="Franklin Gothic Book"/>
              </a:rPr>
              <a:t>Modifier les styles du texte du masque</a:t>
            </a:r>
            <a:endParaRPr b="0" lang="en-US" sz="2000" spc="-1" strike="noStrike">
              <a:solidFill>
                <a:srgbClr val="191b0e"/>
              </a:solidFill>
              <a:uFill>
                <a:solidFill>
                  <a:srgbClr val="ffffff"/>
                </a:solidFill>
              </a:uFill>
              <a:latin typeface="Franklin Gothic Book"/>
            </a:endParaRPr>
          </a:p>
          <a:p>
            <a:pPr lvl="1" marL="914400" indent="-383760">
              <a:lnSpc>
                <a:spcPct val="100000"/>
              </a:lnSpc>
              <a:spcBef>
                <a:spcPts val="499"/>
              </a:spcBef>
              <a:spcAft>
                <a:spcPts val="201"/>
              </a:spcAft>
              <a:buClr>
                <a:srgbClr val="191b0e"/>
              </a:buClr>
              <a:buFont typeface="Franklin Gothic Book"/>
              <a:buChar char="–"/>
            </a:pPr>
            <a:r>
              <a:rPr b="0" i="1" lang="en-US" sz="2000" spc="-1" strike="noStrike">
                <a:solidFill>
                  <a:srgbClr val="191b0e"/>
                </a:solidFill>
                <a:uFill>
                  <a:solidFill>
                    <a:srgbClr val="ffffff"/>
                  </a:solidFill>
                </a:uFill>
                <a:latin typeface="Franklin Gothic Book"/>
              </a:rPr>
              <a:t>Deuxième niveau</a:t>
            </a:r>
            <a:endParaRPr b="0" lang="en-US" sz="2000" spc="-1" strike="noStrike">
              <a:solidFill>
                <a:srgbClr val="191b0e"/>
              </a:solidFill>
              <a:uFill>
                <a:solidFill>
                  <a:srgbClr val="ffffff"/>
                </a:solidFill>
              </a:uFill>
              <a:latin typeface="Franklin Gothic Book"/>
            </a:endParaRPr>
          </a:p>
          <a:p>
            <a:pPr lvl="2" marL="1371600" indent="-383760">
              <a:lnSpc>
                <a:spcPct val="100000"/>
              </a:lnSpc>
              <a:spcBef>
                <a:spcPts val="499"/>
              </a:spcBef>
              <a:spcAft>
                <a:spcPts val="201"/>
              </a:spcAft>
              <a:buClr>
                <a:srgbClr val="191b0e"/>
              </a:buClr>
              <a:buFont typeface="Franklin Gothic Book"/>
              <a:buChar char="■"/>
            </a:pPr>
            <a:r>
              <a:rPr b="0" lang="en-US" sz="1800" spc="-1" strike="noStrike">
                <a:solidFill>
                  <a:srgbClr val="191b0e"/>
                </a:solidFill>
                <a:uFill>
                  <a:solidFill>
                    <a:srgbClr val="ffffff"/>
                  </a:solidFill>
                </a:uFill>
                <a:latin typeface="Franklin Gothic Book"/>
              </a:rPr>
              <a:t>Troisième niveau</a:t>
            </a:r>
            <a:endParaRPr b="0" i="1" lang="en-US" sz="1800" spc="-1" strike="noStrike">
              <a:solidFill>
                <a:srgbClr val="191b0e"/>
              </a:solidFill>
              <a:uFill>
                <a:solidFill>
                  <a:srgbClr val="ffffff"/>
                </a:solidFill>
              </a:uFill>
              <a:latin typeface="Franklin Gothic Book"/>
            </a:endParaRPr>
          </a:p>
          <a:p>
            <a:pPr lvl="3" marL="1828800" indent="-383760">
              <a:lnSpc>
                <a:spcPct val="100000"/>
              </a:lnSpc>
              <a:spcBef>
                <a:spcPts val="499"/>
              </a:spcBef>
              <a:spcAft>
                <a:spcPts val="201"/>
              </a:spcAft>
              <a:buClr>
                <a:srgbClr val="191b0e"/>
              </a:buClr>
              <a:buFont typeface="Franklin Gothic Book"/>
              <a:buChar char="–"/>
            </a:pPr>
            <a:r>
              <a:rPr b="0" i="1" lang="en-US" sz="1800" spc="-1" strike="noStrike">
                <a:solidFill>
                  <a:srgbClr val="191b0e"/>
                </a:solidFill>
                <a:uFill>
                  <a:solidFill>
                    <a:srgbClr val="ffffff"/>
                  </a:solidFill>
                </a:uFill>
                <a:latin typeface="Franklin Gothic Book"/>
              </a:rPr>
              <a:t>Quatrième niveau</a:t>
            </a:r>
            <a:endParaRPr b="0" lang="en-US" sz="1800" spc="-1" strike="noStrike">
              <a:solidFill>
                <a:srgbClr val="191b0e"/>
              </a:solidFill>
              <a:uFill>
                <a:solidFill>
                  <a:srgbClr val="ffffff"/>
                </a:solidFill>
              </a:uFill>
              <a:latin typeface="Franklin Gothic Book"/>
            </a:endParaRPr>
          </a:p>
          <a:p>
            <a:pPr lvl="4" marL="2286000" indent="-383760">
              <a:lnSpc>
                <a:spcPct val="100000"/>
              </a:lnSpc>
              <a:spcBef>
                <a:spcPts val="499"/>
              </a:spcBef>
              <a:spcAft>
                <a:spcPts val="201"/>
              </a:spcAft>
              <a:buClr>
                <a:srgbClr val="191b0e"/>
              </a:buClr>
              <a:buFont typeface="Franklin Gothic Book"/>
              <a:buChar char="■"/>
            </a:pPr>
            <a:r>
              <a:rPr b="0" lang="en-US" sz="1600" spc="-1" strike="noStrike">
                <a:solidFill>
                  <a:srgbClr val="191b0e"/>
                </a:solidFill>
                <a:uFill>
                  <a:solidFill>
                    <a:srgbClr val="ffffff"/>
                  </a:solidFill>
                </a:uFill>
                <a:latin typeface="Franklin Gothic Book"/>
              </a:rPr>
              <a:t>Cinquième niveau</a:t>
            </a:r>
            <a:endParaRPr b="0" lang="en-US" sz="1600" spc="-1" strike="noStrike">
              <a:solidFill>
                <a:srgbClr val="191b0e"/>
              </a:solidFill>
              <a:uFill>
                <a:solidFill>
                  <a:srgbClr val="ffffff"/>
                </a:solidFill>
              </a:uFill>
              <a:latin typeface="Franklin Gothic Book"/>
            </a:endParaRPr>
          </a:p>
        </p:txBody>
      </p:sp>
      <p:sp>
        <p:nvSpPr>
          <p:cNvPr id="170" name="PlaceHolder 5"/>
          <p:cNvSpPr>
            <a:spLocks noGrp="1"/>
          </p:cNvSpPr>
          <p:nvPr>
            <p:ph type="body"/>
          </p:nvPr>
        </p:nvSpPr>
        <p:spPr>
          <a:xfrm>
            <a:off x="723960" y="2856240"/>
            <a:ext cx="3855240" cy="3010680"/>
          </a:xfrm>
          <a:prstGeom prst="rect">
            <a:avLst/>
          </a:prstGeom>
        </p:spPr>
        <p:txBody>
          <a:bodyPr/>
          <a:p>
            <a:pPr>
              <a:lnSpc>
                <a:spcPct val="100000"/>
              </a:lnSpc>
              <a:spcAft>
                <a:spcPts val="1500"/>
              </a:spcAft>
            </a:pPr>
            <a:r>
              <a:rPr b="0" lang="en-US" sz="1600" spc="-1" strike="noStrike">
                <a:solidFill>
                  <a:srgbClr val="191b0e"/>
                </a:solidFill>
                <a:uFill>
                  <a:solidFill>
                    <a:srgbClr val="ffffff"/>
                  </a:solidFill>
                </a:uFill>
                <a:latin typeface="Franklin Gothic Book"/>
              </a:rPr>
              <a:t>Modifier les styles du texte du masque</a:t>
            </a:r>
            <a:endParaRPr b="0" lang="en-US" sz="1600" spc="-1" strike="noStrike">
              <a:solidFill>
                <a:srgbClr val="191b0e"/>
              </a:solidFill>
              <a:uFill>
                <a:solidFill>
                  <a:srgbClr val="ffffff"/>
                </a:solidFill>
              </a:uFill>
              <a:latin typeface="Franklin Gothic Book"/>
            </a:endParaRPr>
          </a:p>
        </p:txBody>
      </p:sp>
      <p:sp>
        <p:nvSpPr>
          <p:cNvPr id="171" name="PlaceHolder 6"/>
          <p:cNvSpPr>
            <a:spLocks noGrp="1"/>
          </p:cNvSpPr>
          <p:nvPr>
            <p:ph type="dt"/>
          </p:nvPr>
        </p:nvSpPr>
        <p:spPr>
          <a:xfrm>
            <a:off x="723960" y="6453360"/>
            <a:ext cx="1204200" cy="404280"/>
          </a:xfrm>
          <a:prstGeom prst="rect">
            <a:avLst/>
          </a:prstGeom>
        </p:spPr>
        <p:txBody>
          <a:bodyPr anchor="ctr"/>
          <a:p>
            <a:pPr>
              <a:lnSpc>
                <a:spcPct val="100000"/>
              </a:lnSpc>
            </a:pPr>
            <a:fld id="{C3F0FF7C-B677-4207-85BD-EAD49FB2D38F}" type="datetime">
              <a:rPr b="0" lang="eu-ES" sz="1200" spc="-1" strike="noStrike">
                <a:solidFill>
                  <a:srgbClr val="191b0e"/>
                </a:solidFill>
                <a:uFill>
                  <a:solidFill>
                    <a:srgbClr val="ffffff"/>
                  </a:solidFill>
                </a:uFill>
                <a:latin typeface="Franklin Gothic Book"/>
              </a:rPr>
              <a:t>2020/02/26</a:t>
            </a:fld>
            <a:endParaRPr b="0" lang="eu-ES" sz="1200" spc="-1" strike="noStrike">
              <a:solidFill>
                <a:srgbClr val="000000"/>
              </a:solidFill>
              <a:uFill>
                <a:solidFill>
                  <a:srgbClr val="ffffff"/>
                </a:solidFill>
              </a:uFill>
              <a:latin typeface="Times New Roman"/>
            </a:endParaRPr>
          </a:p>
        </p:txBody>
      </p:sp>
      <p:sp>
        <p:nvSpPr>
          <p:cNvPr id="172" name="PlaceHolder 7"/>
          <p:cNvSpPr>
            <a:spLocks noGrp="1"/>
          </p:cNvSpPr>
          <p:nvPr>
            <p:ph type="ftr"/>
          </p:nvPr>
        </p:nvSpPr>
        <p:spPr>
          <a:xfrm>
            <a:off x="2206080" y="6453360"/>
            <a:ext cx="2373480" cy="404280"/>
          </a:xfrm>
          <a:prstGeom prst="rect">
            <a:avLst/>
          </a:prstGeom>
        </p:spPr>
        <p:txBody>
          <a:bodyPr anchor="ctr"/>
          <a:p>
            <a:endParaRPr b="0" lang="eu-ES" sz="2400" spc="-1" strike="noStrike">
              <a:solidFill>
                <a:srgbClr val="000000"/>
              </a:solidFill>
              <a:uFill>
                <a:solidFill>
                  <a:srgbClr val="ffffff"/>
                </a:solidFill>
              </a:uFill>
              <a:latin typeface="Times New Roman"/>
            </a:endParaRPr>
          </a:p>
        </p:txBody>
      </p:sp>
      <p:sp>
        <p:nvSpPr>
          <p:cNvPr id="173" name="PlaceHolder 8"/>
          <p:cNvSpPr>
            <a:spLocks noGrp="1"/>
          </p:cNvSpPr>
          <p:nvPr>
            <p:ph type="sldNum"/>
          </p:nvPr>
        </p:nvSpPr>
        <p:spPr>
          <a:xfrm>
            <a:off x="9883080" y="6453360"/>
            <a:ext cx="1595880" cy="404280"/>
          </a:xfrm>
          <a:prstGeom prst="rect">
            <a:avLst/>
          </a:prstGeom>
        </p:spPr>
        <p:txBody>
          <a:bodyPr anchor="ctr"/>
          <a:p>
            <a:pPr algn="r">
              <a:lnSpc>
                <a:spcPct val="100000"/>
              </a:lnSpc>
            </a:pPr>
            <a:fld id="{A82C8D98-9911-4F14-87F8-A56EAE1EA309}" type="slidenum">
              <a:rPr b="0" lang="eu-ES" sz="1200" spc="-1" strike="noStrike">
                <a:solidFill>
                  <a:srgbClr val="191b0e"/>
                </a:solidFill>
                <a:uFill>
                  <a:solidFill>
                    <a:srgbClr val="ffffff"/>
                  </a:solidFill>
                </a:uFill>
                <a:latin typeface="Franklin Gothic Book"/>
              </a:rPr>
              <a:t>&lt;numéro&gt;</a:t>
            </a:fld>
            <a:endParaRPr b="0" lang="eu-ES" sz="1200" spc="-1" strike="noStrike">
              <a:solidFill>
                <a:srgbClr val="000000"/>
              </a:solidFill>
              <a:uFill>
                <a:solidFill>
                  <a:srgbClr val="ffffff"/>
                </a:solidFill>
              </a:uFill>
              <a:latin typeface="Times New Roman"/>
            </a:endParaRPr>
          </a:p>
        </p:txBody>
      </p:sp>
      <p:sp>
        <p:nvSpPr>
          <p:cNvPr id="174" name="CustomShape 9"/>
          <p:cNvSpPr/>
          <p:nvPr/>
        </p:nvSpPr>
        <p:spPr>
          <a:xfrm>
            <a:off x="530352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fede3"/>
        </a:solidFill>
      </p:bgPr>
    </p:bg>
    <p:spTree>
      <p:nvGrpSpPr>
        <p:cNvPr id="1" name=""/>
        <p:cNvGrpSpPr/>
        <p:nvPr/>
      </p:nvGrpSpPr>
      <p:grpSpPr>
        <a:xfrm>
          <a:off x="0" y="0"/>
          <a:ext cx="0" cy="0"/>
          <a:chOff x="0" y="0"/>
          <a:chExt cx="0" cy="0"/>
        </a:xfrm>
      </p:grpSpPr>
      <p:sp>
        <p:nvSpPr>
          <p:cNvPr id="209" name="CustomShape 1"/>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10" name="PlaceHolder 2"/>
          <p:cNvSpPr>
            <a:spLocks noGrp="1"/>
          </p:cNvSpPr>
          <p:nvPr>
            <p:ph type="title"/>
          </p:nvPr>
        </p:nvSpPr>
        <p:spPr>
          <a:xfrm>
            <a:off x="1371600" y="685800"/>
            <a:ext cx="9600840" cy="1485720"/>
          </a:xfrm>
          <a:prstGeom prst="rect">
            <a:avLst/>
          </a:prstGeom>
        </p:spPr>
        <p:txBody>
          <a:bodyPr/>
          <a:p>
            <a:pPr>
              <a:lnSpc>
                <a:spcPct val="89000"/>
              </a:lnSpc>
            </a:pPr>
            <a:r>
              <a:rPr b="0" lang="en-US" sz="4400" spc="-1" strike="noStrike">
                <a:solidFill>
                  <a:srgbClr val="191b0e"/>
                </a:solidFill>
                <a:uFill>
                  <a:solidFill>
                    <a:srgbClr val="ffffff"/>
                  </a:solidFill>
                </a:uFill>
                <a:latin typeface="Franklin Gothic Book"/>
              </a:rPr>
              <a:t>Modifiez le style du titre</a:t>
            </a:r>
            <a:endParaRPr b="0" lang="en-US" sz="4400" spc="-1" strike="noStrike">
              <a:solidFill>
                <a:srgbClr val="000000"/>
              </a:solidFill>
              <a:uFill>
                <a:solidFill>
                  <a:srgbClr val="ffffff"/>
                </a:solidFill>
              </a:uFill>
              <a:latin typeface="Franklin Gothic Book"/>
            </a:endParaRPr>
          </a:p>
        </p:txBody>
      </p:sp>
      <p:sp>
        <p:nvSpPr>
          <p:cNvPr id="211" name="PlaceHolder 3"/>
          <p:cNvSpPr>
            <a:spLocks noGrp="1"/>
          </p:cNvSpPr>
          <p:nvPr>
            <p:ph type="dt"/>
          </p:nvPr>
        </p:nvSpPr>
        <p:spPr>
          <a:xfrm>
            <a:off x="1390680" y="6453360"/>
            <a:ext cx="1204200" cy="404280"/>
          </a:xfrm>
          <a:prstGeom prst="rect">
            <a:avLst/>
          </a:prstGeom>
        </p:spPr>
        <p:txBody>
          <a:bodyPr anchor="ctr"/>
          <a:p>
            <a:pPr>
              <a:lnSpc>
                <a:spcPct val="100000"/>
              </a:lnSpc>
            </a:pPr>
            <a:fld id="{6B1F4C4D-17D7-4865-A078-DCF0C3A9EAAE}" type="datetime">
              <a:rPr b="0" lang="eu-ES" sz="1200" spc="-1" strike="noStrike">
                <a:solidFill>
                  <a:srgbClr val="191b0e"/>
                </a:solidFill>
                <a:uFill>
                  <a:solidFill>
                    <a:srgbClr val="ffffff"/>
                  </a:solidFill>
                </a:uFill>
                <a:latin typeface="Franklin Gothic Book"/>
              </a:rPr>
              <a:t>2020/02/26</a:t>
            </a:fld>
            <a:endParaRPr b="0" lang="eu-ES" sz="1200" spc="-1" strike="noStrike">
              <a:solidFill>
                <a:srgbClr val="000000"/>
              </a:solidFill>
              <a:uFill>
                <a:solidFill>
                  <a:srgbClr val="ffffff"/>
                </a:solidFill>
              </a:uFill>
              <a:latin typeface="Times New Roman"/>
            </a:endParaRPr>
          </a:p>
        </p:txBody>
      </p:sp>
      <p:sp>
        <p:nvSpPr>
          <p:cNvPr id="212" name="PlaceHolder 4"/>
          <p:cNvSpPr>
            <a:spLocks noGrp="1"/>
          </p:cNvSpPr>
          <p:nvPr>
            <p:ph type="ftr"/>
          </p:nvPr>
        </p:nvSpPr>
        <p:spPr>
          <a:xfrm>
            <a:off x="2893680" y="6453360"/>
            <a:ext cx="6280560" cy="404280"/>
          </a:xfrm>
          <a:prstGeom prst="rect">
            <a:avLst/>
          </a:prstGeom>
        </p:spPr>
        <p:txBody>
          <a:bodyPr anchor="ctr"/>
          <a:p>
            <a:endParaRPr b="0" lang="eu-ES" sz="2400" spc="-1" strike="noStrike">
              <a:solidFill>
                <a:srgbClr val="000000"/>
              </a:solidFill>
              <a:uFill>
                <a:solidFill>
                  <a:srgbClr val="ffffff"/>
                </a:solidFill>
              </a:uFill>
              <a:latin typeface="Times New Roman"/>
            </a:endParaRPr>
          </a:p>
        </p:txBody>
      </p:sp>
      <p:sp>
        <p:nvSpPr>
          <p:cNvPr id="213" name="PlaceHolder 5"/>
          <p:cNvSpPr>
            <a:spLocks noGrp="1"/>
          </p:cNvSpPr>
          <p:nvPr>
            <p:ph type="sldNum"/>
          </p:nvPr>
        </p:nvSpPr>
        <p:spPr>
          <a:xfrm>
            <a:off x="9472680" y="6453360"/>
            <a:ext cx="1595880" cy="404280"/>
          </a:xfrm>
          <a:prstGeom prst="rect">
            <a:avLst/>
          </a:prstGeom>
        </p:spPr>
        <p:txBody>
          <a:bodyPr anchor="ctr"/>
          <a:p>
            <a:pPr algn="r">
              <a:lnSpc>
                <a:spcPct val="100000"/>
              </a:lnSpc>
            </a:pPr>
            <a:fld id="{C945304E-9C69-44EF-9A23-761916C4E554}" type="slidenum">
              <a:rPr b="0" lang="eu-ES" sz="1200" spc="-1" strike="noStrike">
                <a:solidFill>
                  <a:srgbClr val="191b0e"/>
                </a:solidFill>
                <a:uFill>
                  <a:solidFill>
                    <a:srgbClr val="ffffff"/>
                  </a:solidFill>
                </a:uFill>
                <a:latin typeface="Franklin Gothic Book"/>
              </a:rPr>
              <a:t>&lt;numéro&gt;</a:t>
            </a:fld>
            <a:endParaRPr b="0" lang="eu-ES" sz="1200" spc="-1" strike="noStrike">
              <a:solidFill>
                <a:srgbClr val="000000"/>
              </a:solidFill>
              <a:uFill>
                <a:solidFill>
                  <a:srgbClr val="ffffff"/>
                </a:solidFill>
              </a:uFill>
              <a:latin typeface="Times New Roman"/>
            </a:endParaRPr>
          </a:p>
        </p:txBody>
      </p:sp>
      <p:sp>
        <p:nvSpPr>
          <p:cNvPr id="214" name="PlaceHolder 6"/>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000" spc="-1" strike="noStrike">
                <a:solidFill>
                  <a:srgbClr val="191b0e"/>
                </a:solidFill>
                <a:uFill>
                  <a:solidFill>
                    <a:srgbClr val="ffffff"/>
                  </a:solidFill>
                </a:uFill>
                <a:latin typeface="Franklin Gothic Book"/>
              </a:rPr>
              <a:t>Cliquez pour éditer le format du plan de texte</a:t>
            </a:r>
            <a:endParaRPr b="0" lang="en-US" sz="2000" spc="-1" strike="noStrike">
              <a:solidFill>
                <a:srgbClr val="191b0e"/>
              </a:solidFill>
              <a:uFill>
                <a:solidFill>
                  <a:srgbClr val="ffffff"/>
                </a:solidFill>
              </a:uFill>
              <a:latin typeface="Franklin Gothic Book"/>
            </a:endParaRPr>
          </a:p>
          <a:p>
            <a:pPr lvl="1" marL="864000" indent="-324000">
              <a:spcBef>
                <a:spcPts val="1134"/>
              </a:spcBef>
              <a:buClr>
                <a:srgbClr val="000000"/>
              </a:buClr>
              <a:buSzPct val="75000"/>
              <a:buFont typeface="Symbol" charset="2"/>
              <a:buChar char=""/>
            </a:pPr>
            <a:r>
              <a:rPr b="0" lang="en-US" sz="1800" spc="-1" strike="noStrike">
                <a:solidFill>
                  <a:srgbClr val="191b0e"/>
                </a:solidFill>
                <a:uFill>
                  <a:solidFill>
                    <a:srgbClr val="ffffff"/>
                  </a:solidFill>
                </a:uFill>
                <a:latin typeface="Franklin Gothic Book"/>
              </a:rPr>
              <a:t>Second niveau de plan</a:t>
            </a:r>
            <a:endParaRPr b="0" lang="en-US" sz="1800" spc="-1" strike="noStrike">
              <a:solidFill>
                <a:srgbClr val="191b0e"/>
              </a:solidFill>
              <a:uFill>
                <a:solidFill>
                  <a:srgbClr val="ffffff"/>
                </a:solidFill>
              </a:uFill>
              <a:latin typeface="Franklin Gothic Book"/>
            </a:endParaRPr>
          </a:p>
          <a:p>
            <a:pPr lvl="2" marL="1296000" indent="-288000">
              <a:spcBef>
                <a:spcPts val="850"/>
              </a:spcBef>
              <a:buClr>
                <a:srgbClr val="000000"/>
              </a:buClr>
              <a:buSzPct val="45000"/>
              <a:buFont typeface="Wingdings" charset="2"/>
              <a:buChar char=""/>
            </a:pPr>
            <a:r>
              <a:rPr b="0" i="1" lang="en-US" sz="1800" spc="-1" strike="noStrike">
                <a:solidFill>
                  <a:srgbClr val="191b0e"/>
                </a:solidFill>
                <a:uFill>
                  <a:solidFill>
                    <a:srgbClr val="ffffff"/>
                  </a:solidFill>
                </a:uFill>
                <a:latin typeface="Franklin Gothic Book"/>
              </a:rPr>
              <a:t>Troisième niveau de plan</a:t>
            </a:r>
            <a:endParaRPr b="0" i="1" lang="en-US" sz="1800" spc="-1" strike="noStrike">
              <a:solidFill>
                <a:srgbClr val="191b0e"/>
              </a:solidFill>
              <a:uFill>
                <a:solidFill>
                  <a:srgbClr val="ffffff"/>
                </a:solidFill>
              </a:uFill>
              <a:latin typeface="Franklin Gothic Book"/>
            </a:endParaRPr>
          </a:p>
          <a:p>
            <a:pPr lvl="3" marL="1728000" indent="-216000">
              <a:spcBef>
                <a:spcPts val="567"/>
              </a:spcBef>
              <a:buClr>
                <a:srgbClr val="000000"/>
              </a:buClr>
              <a:buSzPct val="75000"/>
              <a:buFont typeface="Symbol" charset="2"/>
              <a:buChar char=""/>
            </a:pPr>
            <a:r>
              <a:rPr b="0" lang="en-US" sz="1600" spc="-1" strike="noStrike">
                <a:solidFill>
                  <a:srgbClr val="191b0e"/>
                </a:solidFill>
                <a:uFill>
                  <a:solidFill>
                    <a:srgbClr val="ffffff"/>
                  </a:solidFill>
                </a:uFill>
                <a:latin typeface="Franklin Gothic Book"/>
              </a:rPr>
              <a:t>Quatrième niveau de plan</a:t>
            </a:r>
            <a:endParaRPr b="0" lang="en-US" sz="1600" spc="-1" strike="noStrike">
              <a:solidFill>
                <a:srgbClr val="191b0e"/>
              </a:solidFill>
              <a:uFill>
                <a:solidFill>
                  <a:srgbClr val="ffffff"/>
                </a:solidFill>
              </a:uFill>
              <a:latin typeface="Franklin Gothic Book"/>
            </a:endParaRPr>
          </a:p>
          <a:p>
            <a:pPr lvl="4" marL="2160000" indent="-216000">
              <a:spcBef>
                <a:spcPts val="283"/>
              </a:spcBef>
              <a:buClr>
                <a:srgbClr val="000000"/>
              </a:buClr>
              <a:buSzPct val="45000"/>
              <a:buFont typeface="Wingdings" charset="2"/>
              <a:buChar char=""/>
            </a:pPr>
            <a:r>
              <a:rPr b="0" lang="en-US" sz="2000" spc="-1" strike="noStrike">
                <a:solidFill>
                  <a:srgbClr val="191b0e"/>
                </a:solidFill>
                <a:uFill>
                  <a:solidFill>
                    <a:srgbClr val="ffffff"/>
                  </a:solidFill>
                </a:uFill>
                <a:latin typeface="Franklin Gothic Book"/>
              </a:rPr>
              <a:t>Cinquième niveau de plan</a:t>
            </a:r>
            <a:endParaRPr b="0" lang="en-US" sz="2000" spc="-1" strike="noStrike">
              <a:solidFill>
                <a:srgbClr val="191b0e"/>
              </a:solidFill>
              <a:uFill>
                <a:solidFill>
                  <a:srgbClr val="ffffff"/>
                </a:solidFill>
              </a:uFill>
              <a:latin typeface="Franklin Gothic Book"/>
            </a:endParaRPr>
          </a:p>
          <a:p>
            <a:pPr lvl="5" marL="2592000" indent="-216000">
              <a:spcBef>
                <a:spcPts val="283"/>
              </a:spcBef>
              <a:buClr>
                <a:srgbClr val="000000"/>
              </a:buClr>
              <a:buSzPct val="45000"/>
              <a:buFont typeface="Wingdings" charset="2"/>
              <a:buChar char=""/>
            </a:pPr>
            <a:r>
              <a:rPr b="0" lang="en-US" sz="2000" spc="-1" strike="noStrike">
                <a:solidFill>
                  <a:srgbClr val="191b0e"/>
                </a:solidFill>
                <a:uFill>
                  <a:solidFill>
                    <a:srgbClr val="ffffff"/>
                  </a:solidFill>
                </a:uFill>
                <a:latin typeface="Franklin Gothic Book"/>
              </a:rPr>
              <a:t>Sixième niveau de plan</a:t>
            </a:r>
            <a:endParaRPr b="0" lang="en-US" sz="2000" spc="-1" strike="noStrike">
              <a:solidFill>
                <a:srgbClr val="191b0e"/>
              </a:solidFill>
              <a:uFill>
                <a:solidFill>
                  <a:srgbClr val="ffffff"/>
                </a:solidFill>
              </a:uFill>
              <a:latin typeface="Franklin Gothic Book"/>
            </a:endParaRPr>
          </a:p>
          <a:p>
            <a:pPr lvl="6" marL="3024000" indent="-216000">
              <a:spcBef>
                <a:spcPts val="283"/>
              </a:spcBef>
              <a:buClr>
                <a:srgbClr val="000000"/>
              </a:buClr>
              <a:buSzPct val="45000"/>
              <a:buFont typeface="Wingdings" charset="2"/>
              <a:buChar char=""/>
            </a:pPr>
            <a:r>
              <a:rPr b="0" lang="en-US" sz="2000" spc="-1" strike="noStrike">
                <a:solidFill>
                  <a:srgbClr val="191b0e"/>
                </a:solidFill>
                <a:uFill>
                  <a:solidFill>
                    <a:srgbClr val="ffffff"/>
                  </a:solidFill>
                </a:uFill>
                <a:latin typeface="Franklin Gothic Book"/>
              </a:rPr>
              <a:t>Septième niveau de plan</a:t>
            </a:r>
            <a:endParaRPr b="0" lang="en-US" sz="2000" spc="-1" strike="noStrike">
              <a:solidFill>
                <a:srgbClr val="191b0e"/>
              </a:solidFill>
              <a:uFill>
                <a:solidFill>
                  <a:srgbClr val="ffffff"/>
                </a:solidFill>
              </a:uFill>
              <a:latin typeface="Franklin Gothic Book"/>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fede3"/>
        </a:solidFill>
      </p:bgPr>
    </p:bg>
    <p:spTree>
      <p:nvGrpSpPr>
        <p:cNvPr id="1" name=""/>
        <p:cNvGrpSpPr/>
        <p:nvPr/>
      </p:nvGrpSpPr>
      <p:grpSpPr>
        <a:xfrm>
          <a:off x="0" y="0"/>
          <a:ext cx="0" cy="0"/>
          <a:chOff x="0" y="0"/>
          <a:chExt cx="0" cy="0"/>
        </a:xfrm>
      </p:grpSpPr>
      <p:sp>
        <p:nvSpPr>
          <p:cNvPr id="249" name="CustomShape 1"/>
          <p:cNvSpPr/>
          <p:nvPr/>
        </p:nvSpPr>
        <p:spPr>
          <a:xfrm>
            <a:off x="478080" y="360"/>
            <a:ext cx="228240" cy="6857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50" name="PlaceHolder 2"/>
          <p:cNvSpPr>
            <a:spLocks noGrp="1"/>
          </p:cNvSpPr>
          <p:nvPr>
            <p:ph type="title"/>
          </p:nvPr>
        </p:nvSpPr>
        <p:spPr>
          <a:xfrm>
            <a:off x="1371600" y="685800"/>
            <a:ext cx="9600840" cy="1485720"/>
          </a:xfrm>
          <a:prstGeom prst="rect">
            <a:avLst/>
          </a:prstGeom>
        </p:spPr>
        <p:txBody>
          <a:bodyPr/>
          <a:p>
            <a:pPr>
              <a:lnSpc>
                <a:spcPct val="100000"/>
              </a:lnSpc>
            </a:pPr>
            <a:r>
              <a:rPr b="0" lang="en-US" sz="4400" spc="-1" strike="noStrike">
                <a:solidFill>
                  <a:srgbClr val="191b0e"/>
                </a:solidFill>
                <a:uFill>
                  <a:solidFill>
                    <a:srgbClr val="ffffff"/>
                  </a:solidFill>
                </a:uFill>
                <a:latin typeface="Franklin Gothic Book"/>
              </a:rPr>
              <a:t>Modifiez le style du titre</a:t>
            </a:r>
            <a:endParaRPr b="0" lang="en-US" sz="4400" spc="-1" strike="noStrike">
              <a:solidFill>
                <a:srgbClr val="000000"/>
              </a:solidFill>
              <a:uFill>
                <a:solidFill>
                  <a:srgbClr val="ffffff"/>
                </a:solidFill>
              </a:uFill>
              <a:latin typeface="Franklin Gothic Book"/>
            </a:endParaRPr>
          </a:p>
        </p:txBody>
      </p:sp>
      <p:sp>
        <p:nvSpPr>
          <p:cNvPr id="251" name="PlaceHolder 3"/>
          <p:cNvSpPr>
            <a:spLocks noGrp="1"/>
          </p:cNvSpPr>
          <p:nvPr>
            <p:ph type="body"/>
          </p:nvPr>
        </p:nvSpPr>
        <p:spPr>
          <a:xfrm>
            <a:off x="1371600" y="2340720"/>
            <a:ext cx="4443480" cy="823680"/>
          </a:xfrm>
          <a:prstGeom prst="rect">
            <a:avLst/>
          </a:prstGeom>
        </p:spPr>
        <p:txBody>
          <a:bodyPr anchor="b"/>
          <a:p>
            <a:pPr>
              <a:lnSpc>
                <a:spcPct val="100000"/>
              </a:lnSpc>
            </a:pPr>
            <a:r>
              <a:rPr b="0" lang="en-US" sz="3000" spc="-1" strike="noStrike">
                <a:solidFill>
                  <a:srgbClr val="191b0e"/>
                </a:solidFill>
                <a:uFill>
                  <a:solidFill>
                    <a:srgbClr val="ffffff"/>
                  </a:solidFill>
                </a:uFill>
                <a:latin typeface="Franklin Gothic Book"/>
              </a:rPr>
              <a:t>Modifier les styles du texte du masque</a:t>
            </a:r>
            <a:endParaRPr b="0" lang="en-US" sz="3000" spc="-1" strike="noStrike">
              <a:solidFill>
                <a:srgbClr val="191b0e"/>
              </a:solidFill>
              <a:uFill>
                <a:solidFill>
                  <a:srgbClr val="ffffff"/>
                </a:solidFill>
              </a:uFill>
              <a:latin typeface="Franklin Gothic Book"/>
            </a:endParaRPr>
          </a:p>
        </p:txBody>
      </p:sp>
      <p:sp>
        <p:nvSpPr>
          <p:cNvPr id="252" name="PlaceHolder 4"/>
          <p:cNvSpPr>
            <a:spLocks noGrp="1"/>
          </p:cNvSpPr>
          <p:nvPr>
            <p:ph type="body"/>
          </p:nvPr>
        </p:nvSpPr>
        <p:spPr>
          <a:xfrm>
            <a:off x="1371600" y="3305160"/>
            <a:ext cx="4443480" cy="2561760"/>
          </a:xfrm>
          <a:prstGeom prst="rect">
            <a:avLst/>
          </a:prstGeom>
        </p:spPr>
        <p:txBody>
          <a:bodyPr/>
          <a:p>
            <a:pPr marL="384120" indent="-383760">
              <a:lnSpc>
                <a:spcPct val="100000"/>
              </a:lnSpc>
              <a:spcBef>
                <a:spcPts val="1001"/>
              </a:spcBef>
              <a:spcAft>
                <a:spcPts val="201"/>
              </a:spcAft>
              <a:buClr>
                <a:srgbClr val="191b0e"/>
              </a:buClr>
              <a:buFont typeface="Franklin Gothic Book"/>
              <a:buChar char="■"/>
            </a:pPr>
            <a:r>
              <a:rPr b="0" lang="en-US" sz="2000" spc="-1" strike="noStrike">
                <a:solidFill>
                  <a:srgbClr val="191b0e"/>
                </a:solidFill>
                <a:uFill>
                  <a:solidFill>
                    <a:srgbClr val="ffffff"/>
                  </a:solidFill>
                </a:uFill>
                <a:latin typeface="Franklin Gothic Book"/>
              </a:rPr>
              <a:t>Modifier les styles du texte du masque</a:t>
            </a:r>
            <a:endParaRPr b="0" lang="en-US" sz="2000" spc="-1" strike="noStrike">
              <a:solidFill>
                <a:srgbClr val="191b0e"/>
              </a:solidFill>
              <a:uFill>
                <a:solidFill>
                  <a:srgbClr val="ffffff"/>
                </a:solidFill>
              </a:uFill>
              <a:latin typeface="Franklin Gothic Book"/>
            </a:endParaRPr>
          </a:p>
          <a:p>
            <a:pPr lvl="1" marL="914400" indent="-383760">
              <a:lnSpc>
                <a:spcPct val="100000"/>
              </a:lnSpc>
              <a:spcBef>
                <a:spcPts val="499"/>
              </a:spcBef>
              <a:spcAft>
                <a:spcPts val="201"/>
              </a:spcAft>
              <a:buClr>
                <a:srgbClr val="191b0e"/>
              </a:buClr>
              <a:buFont typeface="Franklin Gothic Book"/>
              <a:buChar char="–"/>
            </a:pPr>
            <a:r>
              <a:rPr b="0" i="1" lang="en-US" sz="2000" spc="-1" strike="noStrike">
                <a:solidFill>
                  <a:srgbClr val="191b0e"/>
                </a:solidFill>
                <a:uFill>
                  <a:solidFill>
                    <a:srgbClr val="ffffff"/>
                  </a:solidFill>
                </a:uFill>
                <a:latin typeface="Franklin Gothic Book"/>
              </a:rPr>
              <a:t>Deuxième niveau</a:t>
            </a:r>
            <a:endParaRPr b="0" lang="en-US" sz="2000" spc="-1" strike="noStrike">
              <a:solidFill>
                <a:srgbClr val="191b0e"/>
              </a:solidFill>
              <a:uFill>
                <a:solidFill>
                  <a:srgbClr val="ffffff"/>
                </a:solidFill>
              </a:uFill>
              <a:latin typeface="Franklin Gothic Book"/>
            </a:endParaRPr>
          </a:p>
          <a:p>
            <a:pPr lvl="2" marL="1371600" indent="-383760">
              <a:lnSpc>
                <a:spcPct val="100000"/>
              </a:lnSpc>
              <a:spcBef>
                <a:spcPts val="499"/>
              </a:spcBef>
              <a:spcAft>
                <a:spcPts val="201"/>
              </a:spcAft>
              <a:buClr>
                <a:srgbClr val="191b0e"/>
              </a:buClr>
              <a:buFont typeface="Franklin Gothic Book"/>
              <a:buChar char="■"/>
            </a:pPr>
            <a:r>
              <a:rPr b="0" lang="en-US" sz="1800" spc="-1" strike="noStrike">
                <a:solidFill>
                  <a:srgbClr val="191b0e"/>
                </a:solidFill>
                <a:uFill>
                  <a:solidFill>
                    <a:srgbClr val="ffffff"/>
                  </a:solidFill>
                </a:uFill>
                <a:latin typeface="Franklin Gothic Book"/>
              </a:rPr>
              <a:t>Troisième niveau</a:t>
            </a:r>
            <a:endParaRPr b="0" i="1" lang="en-US" sz="1800" spc="-1" strike="noStrike">
              <a:solidFill>
                <a:srgbClr val="191b0e"/>
              </a:solidFill>
              <a:uFill>
                <a:solidFill>
                  <a:srgbClr val="ffffff"/>
                </a:solidFill>
              </a:uFill>
              <a:latin typeface="Franklin Gothic Book"/>
            </a:endParaRPr>
          </a:p>
          <a:p>
            <a:pPr lvl="3" marL="1828800" indent="-383760">
              <a:lnSpc>
                <a:spcPct val="100000"/>
              </a:lnSpc>
              <a:spcBef>
                <a:spcPts val="499"/>
              </a:spcBef>
              <a:spcAft>
                <a:spcPts val="201"/>
              </a:spcAft>
              <a:buClr>
                <a:srgbClr val="191b0e"/>
              </a:buClr>
              <a:buFont typeface="Franklin Gothic Book"/>
              <a:buChar char="–"/>
            </a:pPr>
            <a:r>
              <a:rPr b="0" i="1" lang="en-US" sz="1800" spc="-1" strike="noStrike">
                <a:solidFill>
                  <a:srgbClr val="191b0e"/>
                </a:solidFill>
                <a:uFill>
                  <a:solidFill>
                    <a:srgbClr val="ffffff"/>
                  </a:solidFill>
                </a:uFill>
                <a:latin typeface="Franklin Gothic Book"/>
              </a:rPr>
              <a:t>Quatrième niveau</a:t>
            </a:r>
            <a:endParaRPr b="0" lang="en-US" sz="1800" spc="-1" strike="noStrike">
              <a:solidFill>
                <a:srgbClr val="191b0e"/>
              </a:solidFill>
              <a:uFill>
                <a:solidFill>
                  <a:srgbClr val="ffffff"/>
                </a:solidFill>
              </a:uFill>
              <a:latin typeface="Franklin Gothic Book"/>
            </a:endParaRPr>
          </a:p>
          <a:p>
            <a:pPr lvl="4" marL="2286000" indent="-383760">
              <a:lnSpc>
                <a:spcPct val="100000"/>
              </a:lnSpc>
              <a:spcBef>
                <a:spcPts val="499"/>
              </a:spcBef>
              <a:spcAft>
                <a:spcPts val="201"/>
              </a:spcAft>
              <a:buClr>
                <a:srgbClr val="191b0e"/>
              </a:buClr>
              <a:buFont typeface="Franklin Gothic Book"/>
              <a:buChar char="■"/>
            </a:pPr>
            <a:r>
              <a:rPr b="0" lang="en-US" sz="1600" spc="-1" strike="noStrike">
                <a:solidFill>
                  <a:srgbClr val="191b0e"/>
                </a:solidFill>
                <a:uFill>
                  <a:solidFill>
                    <a:srgbClr val="ffffff"/>
                  </a:solidFill>
                </a:uFill>
                <a:latin typeface="Franklin Gothic Book"/>
              </a:rPr>
              <a:t>Cinquième niveau</a:t>
            </a:r>
            <a:endParaRPr b="0" lang="en-US" sz="1600" spc="-1" strike="noStrike">
              <a:solidFill>
                <a:srgbClr val="191b0e"/>
              </a:solidFill>
              <a:uFill>
                <a:solidFill>
                  <a:srgbClr val="ffffff"/>
                </a:solidFill>
              </a:uFill>
              <a:latin typeface="Franklin Gothic Book"/>
            </a:endParaRPr>
          </a:p>
        </p:txBody>
      </p:sp>
      <p:sp>
        <p:nvSpPr>
          <p:cNvPr id="253" name="PlaceHolder 5"/>
          <p:cNvSpPr>
            <a:spLocks noGrp="1"/>
          </p:cNvSpPr>
          <p:nvPr>
            <p:ph type="body"/>
          </p:nvPr>
        </p:nvSpPr>
        <p:spPr>
          <a:xfrm>
            <a:off x="6525000" y="2340720"/>
            <a:ext cx="4443480" cy="823680"/>
          </a:xfrm>
          <a:prstGeom prst="rect">
            <a:avLst/>
          </a:prstGeom>
        </p:spPr>
        <p:txBody>
          <a:bodyPr anchor="b"/>
          <a:p>
            <a:pPr>
              <a:lnSpc>
                <a:spcPct val="100000"/>
              </a:lnSpc>
            </a:pPr>
            <a:r>
              <a:rPr b="0" lang="en-US" sz="3000" spc="-1" strike="noStrike">
                <a:solidFill>
                  <a:srgbClr val="191b0e"/>
                </a:solidFill>
                <a:uFill>
                  <a:solidFill>
                    <a:srgbClr val="ffffff"/>
                  </a:solidFill>
                </a:uFill>
                <a:latin typeface="Franklin Gothic Book"/>
              </a:rPr>
              <a:t>Modifier les styles du texte du masque</a:t>
            </a:r>
            <a:endParaRPr b="0" lang="en-US" sz="3000" spc="-1" strike="noStrike">
              <a:solidFill>
                <a:srgbClr val="191b0e"/>
              </a:solidFill>
              <a:uFill>
                <a:solidFill>
                  <a:srgbClr val="ffffff"/>
                </a:solidFill>
              </a:uFill>
              <a:latin typeface="Franklin Gothic Book"/>
            </a:endParaRPr>
          </a:p>
        </p:txBody>
      </p:sp>
      <p:sp>
        <p:nvSpPr>
          <p:cNvPr id="254" name="PlaceHolder 6"/>
          <p:cNvSpPr>
            <a:spLocks noGrp="1"/>
          </p:cNvSpPr>
          <p:nvPr>
            <p:ph type="body"/>
          </p:nvPr>
        </p:nvSpPr>
        <p:spPr>
          <a:xfrm>
            <a:off x="6525000" y="3305160"/>
            <a:ext cx="4443480" cy="2561760"/>
          </a:xfrm>
          <a:prstGeom prst="rect">
            <a:avLst/>
          </a:prstGeom>
        </p:spPr>
        <p:txBody>
          <a:bodyPr/>
          <a:p>
            <a:pPr marL="384120" indent="-383760">
              <a:lnSpc>
                <a:spcPct val="100000"/>
              </a:lnSpc>
              <a:spcBef>
                <a:spcPts val="1001"/>
              </a:spcBef>
              <a:spcAft>
                <a:spcPts val="201"/>
              </a:spcAft>
              <a:buClr>
                <a:srgbClr val="191b0e"/>
              </a:buClr>
              <a:buFont typeface="Franklin Gothic Book"/>
              <a:buChar char="■"/>
            </a:pPr>
            <a:r>
              <a:rPr b="0" lang="en-US" sz="2000" spc="-1" strike="noStrike">
                <a:solidFill>
                  <a:srgbClr val="191b0e"/>
                </a:solidFill>
                <a:uFill>
                  <a:solidFill>
                    <a:srgbClr val="ffffff"/>
                  </a:solidFill>
                </a:uFill>
                <a:latin typeface="Franklin Gothic Book"/>
              </a:rPr>
              <a:t>Modifier les styles du texte du masque</a:t>
            </a:r>
            <a:endParaRPr b="0" lang="en-US" sz="2000" spc="-1" strike="noStrike">
              <a:solidFill>
                <a:srgbClr val="191b0e"/>
              </a:solidFill>
              <a:uFill>
                <a:solidFill>
                  <a:srgbClr val="ffffff"/>
                </a:solidFill>
              </a:uFill>
              <a:latin typeface="Franklin Gothic Book"/>
            </a:endParaRPr>
          </a:p>
          <a:p>
            <a:pPr lvl="1" marL="914400" indent="-383760">
              <a:lnSpc>
                <a:spcPct val="100000"/>
              </a:lnSpc>
              <a:spcBef>
                <a:spcPts val="499"/>
              </a:spcBef>
              <a:spcAft>
                <a:spcPts val="201"/>
              </a:spcAft>
              <a:buClr>
                <a:srgbClr val="191b0e"/>
              </a:buClr>
              <a:buFont typeface="Franklin Gothic Book"/>
              <a:buChar char="–"/>
            </a:pPr>
            <a:r>
              <a:rPr b="0" i="1" lang="en-US" sz="2000" spc="-1" strike="noStrike">
                <a:solidFill>
                  <a:srgbClr val="191b0e"/>
                </a:solidFill>
                <a:uFill>
                  <a:solidFill>
                    <a:srgbClr val="ffffff"/>
                  </a:solidFill>
                </a:uFill>
                <a:latin typeface="Franklin Gothic Book"/>
              </a:rPr>
              <a:t>Deuxième niveau</a:t>
            </a:r>
            <a:endParaRPr b="0" lang="en-US" sz="2000" spc="-1" strike="noStrike">
              <a:solidFill>
                <a:srgbClr val="191b0e"/>
              </a:solidFill>
              <a:uFill>
                <a:solidFill>
                  <a:srgbClr val="ffffff"/>
                </a:solidFill>
              </a:uFill>
              <a:latin typeface="Franklin Gothic Book"/>
            </a:endParaRPr>
          </a:p>
          <a:p>
            <a:pPr lvl="2" marL="1371600" indent="-383760">
              <a:lnSpc>
                <a:spcPct val="100000"/>
              </a:lnSpc>
              <a:spcBef>
                <a:spcPts val="499"/>
              </a:spcBef>
              <a:spcAft>
                <a:spcPts val="201"/>
              </a:spcAft>
              <a:buClr>
                <a:srgbClr val="191b0e"/>
              </a:buClr>
              <a:buFont typeface="Franklin Gothic Book"/>
              <a:buChar char="■"/>
            </a:pPr>
            <a:r>
              <a:rPr b="0" lang="en-US" sz="1800" spc="-1" strike="noStrike">
                <a:solidFill>
                  <a:srgbClr val="191b0e"/>
                </a:solidFill>
                <a:uFill>
                  <a:solidFill>
                    <a:srgbClr val="ffffff"/>
                  </a:solidFill>
                </a:uFill>
                <a:latin typeface="Franklin Gothic Book"/>
              </a:rPr>
              <a:t>Troisième niveau</a:t>
            </a:r>
            <a:endParaRPr b="0" i="1" lang="en-US" sz="1800" spc="-1" strike="noStrike">
              <a:solidFill>
                <a:srgbClr val="191b0e"/>
              </a:solidFill>
              <a:uFill>
                <a:solidFill>
                  <a:srgbClr val="ffffff"/>
                </a:solidFill>
              </a:uFill>
              <a:latin typeface="Franklin Gothic Book"/>
            </a:endParaRPr>
          </a:p>
          <a:p>
            <a:pPr lvl="3" marL="1828800" indent="-383760">
              <a:lnSpc>
                <a:spcPct val="100000"/>
              </a:lnSpc>
              <a:spcBef>
                <a:spcPts val="499"/>
              </a:spcBef>
              <a:spcAft>
                <a:spcPts val="201"/>
              </a:spcAft>
              <a:buClr>
                <a:srgbClr val="191b0e"/>
              </a:buClr>
              <a:buFont typeface="Franklin Gothic Book"/>
              <a:buChar char="–"/>
            </a:pPr>
            <a:r>
              <a:rPr b="0" i="1" lang="en-US" sz="1800" spc="-1" strike="noStrike">
                <a:solidFill>
                  <a:srgbClr val="191b0e"/>
                </a:solidFill>
                <a:uFill>
                  <a:solidFill>
                    <a:srgbClr val="ffffff"/>
                  </a:solidFill>
                </a:uFill>
                <a:latin typeface="Franklin Gothic Book"/>
              </a:rPr>
              <a:t>Quatrième niveau</a:t>
            </a:r>
            <a:endParaRPr b="0" lang="en-US" sz="1800" spc="-1" strike="noStrike">
              <a:solidFill>
                <a:srgbClr val="191b0e"/>
              </a:solidFill>
              <a:uFill>
                <a:solidFill>
                  <a:srgbClr val="ffffff"/>
                </a:solidFill>
              </a:uFill>
              <a:latin typeface="Franklin Gothic Book"/>
            </a:endParaRPr>
          </a:p>
          <a:p>
            <a:pPr lvl="4" marL="2286000" indent="-383760">
              <a:lnSpc>
                <a:spcPct val="100000"/>
              </a:lnSpc>
              <a:spcBef>
                <a:spcPts val="499"/>
              </a:spcBef>
              <a:spcAft>
                <a:spcPts val="201"/>
              </a:spcAft>
              <a:buClr>
                <a:srgbClr val="191b0e"/>
              </a:buClr>
              <a:buFont typeface="Franklin Gothic Book"/>
              <a:buChar char="■"/>
            </a:pPr>
            <a:r>
              <a:rPr b="0" lang="en-US" sz="1600" spc="-1" strike="noStrike">
                <a:solidFill>
                  <a:srgbClr val="191b0e"/>
                </a:solidFill>
                <a:uFill>
                  <a:solidFill>
                    <a:srgbClr val="ffffff"/>
                  </a:solidFill>
                </a:uFill>
                <a:latin typeface="Franklin Gothic Book"/>
              </a:rPr>
              <a:t>Cinquième niveau</a:t>
            </a:r>
            <a:endParaRPr b="0" lang="en-US" sz="1600" spc="-1" strike="noStrike">
              <a:solidFill>
                <a:srgbClr val="191b0e"/>
              </a:solidFill>
              <a:uFill>
                <a:solidFill>
                  <a:srgbClr val="ffffff"/>
                </a:solidFill>
              </a:uFill>
              <a:latin typeface="Franklin Gothic Book"/>
            </a:endParaRPr>
          </a:p>
        </p:txBody>
      </p:sp>
      <p:sp>
        <p:nvSpPr>
          <p:cNvPr id="255" name="PlaceHolder 7"/>
          <p:cNvSpPr>
            <a:spLocks noGrp="1"/>
          </p:cNvSpPr>
          <p:nvPr>
            <p:ph type="dt"/>
          </p:nvPr>
        </p:nvSpPr>
        <p:spPr>
          <a:xfrm>
            <a:off x="1390680" y="6453360"/>
            <a:ext cx="1204200" cy="404280"/>
          </a:xfrm>
          <a:prstGeom prst="rect">
            <a:avLst/>
          </a:prstGeom>
        </p:spPr>
        <p:txBody>
          <a:bodyPr anchor="ctr"/>
          <a:p>
            <a:pPr>
              <a:lnSpc>
                <a:spcPct val="100000"/>
              </a:lnSpc>
            </a:pPr>
            <a:fld id="{CA2235FA-DFBF-4C68-8588-5160D4D0C63D}" type="datetime">
              <a:rPr b="0" lang="eu-ES" sz="1200" spc="-1" strike="noStrike">
                <a:solidFill>
                  <a:srgbClr val="191b0e"/>
                </a:solidFill>
                <a:uFill>
                  <a:solidFill>
                    <a:srgbClr val="ffffff"/>
                  </a:solidFill>
                </a:uFill>
                <a:latin typeface="Franklin Gothic Book"/>
              </a:rPr>
              <a:t>2020/02/26</a:t>
            </a:fld>
            <a:endParaRPr b="0" lang="eu-ES" sz="1200" spc="-1" strike="noStrike">
              <a:solidFill>
                <a:srgbClr val="000000"/>
              </a:solidFill>
              <a:uFill>
                <a:solidFill>
                  <a:srgbClr val="ffffff"/>
                </a:solidFill>
              </a:uFill>
              <a:latin typeface="Times New Roman"/>
            </a:endParaRPr>
          </a:p>
        </p:txBody>
      </p:sp>
      <p:sp>
        <p:nvSpPr>
          <p:cNvPr id="256" name="PlaceHolder 8"/>
          <p:cNvSpPr>
            <a:spLocks noGrp="1"/>
          </p:cNvSpPr>
          <p:nvPr>
            <p:ph type="ftr"/>
          </p:nvPr>
        </p:nvSpPr>
        <p:spPr>
          <a:xfrm>
            <a:off x="2893680" y="6453360"/>
            <a:ext cx="6280560" cy="404280"/>
          </a:xfrm>
          <a:prstGeom prst="rect">
            <a:avLst/>
          </a:prstGeom>
        </p:spPr>
        <p:txBody>
          <a:bodyPr anchor="ctr"/>
          <a:p>
            <a:endParaRPr b="0" lang="eu-ES" sz="2400" spc="-1" strike="noStrike">
              <a:solidFill>
                <a:srgbClr val="000000"/>
              </a:solidFill>
              <a:uFill>
                <a:solidFill>
                  <a:srgbClr val="ffffff"/>
                </a:solidFill>
              </a:uFill>
              <a:latin typeface="Times New Roman"/>
            </a:endParaRPr>
          </a:p>
        </p:txBody>
      </p:sp>
      <p:sp>
        <p:nvSpPr>
          <p:cNvPr id="257" name="PlaceHolder 9"/>
          <p:cNvSpPr>
            <a:spLocks noGrp="1"/>
          </p:cNvSpPr>
          <p:nvPr>
            <p:ph type="sldNum"/>
          </p:nvPr>
        </p:nvSpPr>
        <p:spPr>
          <a:xfrm>
            <a:off x="9472680" y="6453360"/>
            <a:ext cx="1595880" cy="404280"/>
          </a:xfrm>
          <a:prstGeom prst="rect">
            <a:avLst/>
          </a:prstGeom>
        </p:spPr>
        <p:txBody>
          <a:bodyPr anchor="ctr"/>
          <a:p>
            <a:pPr algn="r">
              <a:lnSpc>
                <a:spcPct val="100000"/>
              </a:lnSpc>
            </a:pPr>
            <a:fld id="{E6F5EEB3-D22F-48C2-9483-B1142BF4426E}" type="slidenum">
              <a:rPr b="0" lang="eu-ES" sz="1200" spc="-1" strike="noStrike">
                <a:solidFill>
                  <a:srgbClr val="191b0e"/>
                </a:solidFill>
                <a:uFill>
                  <a:solidFill>
                    <a:srgbClr val="ffffff"/>
                  </a:solidFill>
                </a:uFill>
                <a:latin typeface="Franklin Gothic Book"/>
              </a:rPr>
              <a:t>&lt;numéro&gt;</a:t>
            </a:fld>
            <a:endParaRPr b="0" lang="eu-ES" sz="12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65.xml"/>
</Relationships>
</file>

<file path=ppt/slides/_rels/slide12.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43.png"/><Relationship Id="rId8" Type="http://schemas.openxmlformats.org/officeDocument/2006/relationships/image" Target="../media/image44.png"/><Relationship Id="rId9"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image" Target="../media/image26.gif"/><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slideLayout" Target="../slideLayouts/slideLayout65.xml"/>
</Relationships>
</file>

<file path=ppt/slides/_rels/slide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7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1849320" y="693720"/>
            <a:ext cx="8361000" cy="2097720"/>
          </a:xfrm>
          <a:prstGeom prst="rect">
            <a:avLst/>
          </a:prstGeom>
          <a:noFill/>
          <a:ln>
            <a:noFill/>
          </a:ln>
        </p:spPr>
        <p:txBody>
          <a:bodyPr anchor="b"/>
          <a:p>
            <a:pPr algn="ctr">
              <a:lnSpc>
                <a:spcPct val="100000"/>
              </a:lnSpc>
            </a:pPr>
            <a:r>
              <a:rPr b="0" lang="en-US" sz="7200" spc="-1" strike="noStrike" cap="all">
                <a:solidFill>
                  <a:srgbClr val="191b0e"/>
                </a:solidFill>
                <a:uFill>
                  <a:solidFill>
                    <a:srgbClr val="ffffff"/>
                  </a:solidFill>
                </a:uFill>
                <a:latin typeface="Franklin Gothic Book"/>
              </a:rPr>
              <a:t>Kerity</a:t>
            </a:r>
            <a:endParaRPr b="0" lang="en-US" sz="7200" spc="-1" strike="noStrike">
              <a:solidFill>
                <a:srgbClr val="000000"/>
              </a:solidFill>
              <a:uFill>
                <a:solidFill>
                  <a:srgbClr val="ffffff"/>
                </a:solidFill>
              </a:uFill>
              <a:latin typeface="Franklin Gothic Book"/>
            </a:endParaRPr>
          </a:p>
        </p:txBody>
      </p:sp>
      <p:sp>
        <p:nvSpPr>
          <p:cNvPr id="293" name="TextShape 2"/>
          <p:cNvSpPr txBox="1"/>
          <p:nvPr/>
        </p:nvSpPr>
        <p:spPr>
          <a:xfrm>
            <a:off x="6643080" y="2923200"/>
            <a:ext cx="3686040" cy="2053080"/>
          </a:xfrm>
          <a:prstGeom prst="rect">
            <a:avLst/>
          </a:prstGeom>
          <a:noFill/>
          <a:ln>
            <a:noFill/>
          </a:ln>
        </p:spPr>
        <p:txBody>
          <a:bodyPr>
            <a:normAutofit/>
          </a:bodyPr>
          <a:p>
            <a:pPr marL="343080" indent="-342720">
              <a:lnSpc>
                <a:spcPct val="100000"/>
              </a:lnSpc>
              <a:buClr>
                <a:srgbClr val="191b0e"/>
              </a:buClr>
              <a:buFont typeface="Arial"/>
              <a:buChar char="•"/>
            </a:pPr>
            <a:r>
              <a:rPr b="0" lang="eu-ES" sz="2300" spc="-1" strike="noStrike">
                <a:solidFill>
                  <a:srgbClr val="191b0e"/>
                </a:solidFill>
                <a:uFill>
                  <a:solidFill>
                    <a:srgbClr val="ffffff"/>
                  </a:solidFill>
                </a:uFill>
                <a:latin typeface="Franklin Gothic Book"/>
              </a:rPr>
              <a:t>Istorioa eta gidoia</a:t>
            </a:r>
            <a:endParaRPr b="0" lang="eu-ES" sz="2300" spc="-1" strike="noStrike">
              <a:solidFill>
                <a:srgbClr val="000000"/>
              </a:solidFill>
              <a:uFill>
                <a:solidFill>
                  <a:srgbClr val="ffffff"/>
                </a:solidFill>
              </a:uFill>
              <a:latin typeface="Arial"/>
            </a:endParaRPr>
          </a:p>
          <a:p>
            <a:pPr marL="343080" indent="-342720">
              <a:lnSpc>
                <a:spcPct val="100000"/>
              </a:lnSpc>
              <a:buClr>
                <a:srgbClr val="191b0e"/>
              </a:buClr>
              <a:buFont typeface="Arial"/>
              <a:buChar char="•"/>
            </a:pPr>
            <a:r>
              <a:rPr b="0" lang="eu-ES" sz="2300" spc="-1" strike="noStrike">
                <a:solidFill>
                  <a:srgbClr val="191b0e"/>
                </a:solidFill>
                <a:uFill>
                  <a:solidFill>
                    <a:srgbClr val="ffffff"/>
                  </a:solidFill>
                </a:uFill>
                <a:latin typeface="Franklin Gothic Book"/>
              </a:rPr>
              <a:t>Arte zuzendaria</a:t>
            </a:r>
            <a:endParaRPr b="0" lang="eu-ES" sz="2300" spc="-1" strike="noStrike">
              <a:solidFill>
                <a:srgbClr val="000000"/>
              </a:solidFill>
              <a:uFill>
                <a:solidFill>
                  <a:srgbClr val="ffffff"/>
                </a:solidFill>
              </a:uFill>
              <a:latin typeface="Arial"/>
            </a:endParaRPr>
          </a:p>
          <a:p>
            <a:pPr marL="343080" indent="-342720">
              <a:lnSpc>
                <a:spcPct val="100000"/>
              </a:lnSpc>
              <a:buClr>
                <a:srgbClr val="191b0e"/>
              </a:buClr>
              <a:buFont typeface="Arial"/>
              <a:buChar char="•"/>
            </a:pPr>
            <a:r>
              <a:rPr b="0" lang="eu-ES" sz="2300" spc="-1" strike="noStrike">
                <a:solidFill>
                  <a:srgbClr val="191b0e"/>
                </a:solidFill>
                <a:uFill>
                  <a:solidFill>
                    <a:srgbClr val="ffffff"/>
                  </a:solidFill>
                </a:uFill>
                <a:latin typeface="Franklin Gothic Book"/>
              </a:rPr>
              <a:t>Rebecca Dautremer</a:t>
            </a:r>
            <a:endParaRPr b="0" lang="eu-ES" sz="2300" spc="-1" strike="noStrike">
              <a:solidFill>
                <a:srgbClr val="000000"/>
              </a:solidFill>
              <a:uFill>
                <a:solidFill>
                  <a:srgbClr val="ffffff"/>
                </a:solidFill>
              </a:uFill>
              <a:latin typeface="Arial"/>
            </a:endParaRPr>
          </a:p>
          <a:p>
            <a:pPr lvl="1" marL="800280" indent="-342720">
              <a:lnSpc>
                <a:spcPct val="100000"/>
              </a:lnSpc>
              <a:spcBef>
                <a:spcPts val="499"/>
              </a:spcBef>
              <a:spcAft>
                <a:spcPts val="201"/>
              </a:spcAft>
              <a:buClr>
                <a:srgbClr val="191b0e"/>
              </a:buClr>
              <a:buFont typeface="Wingdings" charset="2"/>
              <a:buChar char=""/>
            </a:pPr>
            <a:r>
              <a:rPr b="0" i="1" lang="eu-ES" sz="2000" spc="-1" strike="noStrike">
                <a:solidFill>
                  <a:srgbClr val="191b0e"/>
                </a:solidFill>
                <a:uFill>
                  <a:solidFill>
                    <a:srgbClr val="ffffff"/>
                  </a:solidFill>
                </a:uFill>
                <a:latin typeface="Franklin Gothic Book"/>
              </a:rPr>
              <a:t>Bere estiloa</a:t>
            </a:r>
            <a:endParaRPr b="0" lang="eu-ES" sz="2000" spc="-1" strike="noStrike">
              <a:solidFill>
                <a:srgbClr val="000000"/>
              </a:solidFill>
              <a:uFill>
                <a:solidFill>
                  <a:srgbClr val="ffffff"/>
                </a:solidFill>
              </a:uFill>
              <a:latin typeface="Arial"/>
            </a:endParaRPr>
          </a:p>
          <a:p>
            <a:pPr lvl="1" marL="800280" indent="-342720">
              <a:lnSpc>
                <a:spcPct val="100000"/>
              </a:lnSpc>
              <a:spcBef>
                <a:spcPts val="499"/>
              </a:spcBef>
              <a:spcAft>
                <a:spcPts val="201"/>
              </a:spcAft>
              <a:buClr>
                <a:srgbClr val="191b0e"/>
              </a:buClr>
              <a:buFont typeface="Wingdings" charset="2"/>
              <a:buChar char=""/>
            </a:pPr>
            <a:r>
              <a:rPr b="0" i="1" lang="eu-ES" sz="2000" spc="-1" strike="noStrike">
                <a:solidFill>
                  <a:srgbClr val="191b0e"/>
                </a:solidFill>
                <a:uFill>
                  <a:solidFill>
                    <a:srgbClr val="ffffff"/>
                  </a:solidFill>
                </a:uFill>
                <a:latin typeface="Franklin Gothic Book"/>
              </a:rPr>
              <a:t>Etxea eta dekoratuak</a:t>
            </a:r>
            <a:endParaRPr b="0" lang="eu-ES" sz="2000" spc="-1" strike="noStrike">
              <a:solidFill>
                <a:srgbClr val="000000"/>
              </a:solidFill>
              <a:uFill>
                <a:solidFill>
                  <a:srgbClr val="ffffff"/>
                </a:solidFill>
              </a:uFill>
              <a:latin typeface="Arial"/>
            </a:endParaRPr>
          </a:p>
          <a:p>
            <a:pPr lvl="1" marL="800280" indent="-342720">
              <a:lnSpc>
                <a:spcPct val="100000"/>
              </a:lnSpc>
              <a:spcBef>
                <a:spcPts val="499"/>
              </a:spcBef>
              <a:spcAft>
                <a:spcPts val="201"/>
              </a:spcAft>
              <a:buClr>
                <a:srgbClr val="191b0e"/>
              </a:buClr>
              <a:buFont typeface="Wingdings" charset="2"/>
              <a:buChar char=""/>
            </a:pPr>
            <a:r>
              <a:rPr b="0" i="1" lang="eu-ES" sz="2000" spc="-1" strike="noStrike">
                <a:solidFill>
                  <a:srgbClr val="191b0e"/>
                </a:solidFill>
                <a:uFill>
                  <a:solidFill>
                    <a:srgbClr val="ffffff"/>
                  </a:solidFill>
                </a:uFill>
                <a:latin typeface="Franklin Gothic Book"/>
              </a:rPr>
              <a:t>Pertsonaiak (model sheet)</a:t>
            </a:r>
            <a:endParaRPr b="0" lang="eu-ES" sz="20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TextShape 1"/>
          <p:cNvSpPr txBox="1"/>
          <p:nvPr/>
        </p:nvSpPr>
        <p:spPr>
          <a:xfrm>
            <a:off x="540000" y="526680"/>
            <a:ext cx="3855240" cy="2157480"/>
          </a:xfrm>
          <a:prstGeom prst="rect">
            <a:avLst/>
          </a:prstGeom>
          <a:noFill/>
          <a:ln>
            <a:noFill/>
          </a:ln>
        </p:spPr>
        <p:txBody>
          <a:bodyPr/>
          <a:p>
            <a:pPr>
              <a:lnSpc>
                <a:spcPct val="84000"/>
              </a:lnSpc>
            </a:pPr>
            <a:r>
              <a:rPr b="0" lang="en-US" sz="4800" spc="-1" strike="noStrike">
                <a:solidFill>
                  <a:srgbClr val="191b0e"/>
                </a:solidFill>
                <a:uFill>
                  <a:solidFill>
                    <a:srgbClr val="ffffff"/>
                  </a:solidFill>
                </a:uFill>
                <a:latin typeface="Franklin Gothic Book"/>
              </a:rPr>
              <a:t>Kerity</a:t>
            </a:r>
            <a:endParaRPr b="0" lang="en-US" sz="4800" spc="-1" strike="noStrike">
              <a:solidFill>
                <a:srgbClr val="000000"/>
              </a:solidFill>
              <a:uFill>
                <a:solidFill>
                  <a:srgbClr val="ffffff"/>
                </a:solidFill>
              </a:uFill>
              <a:latin typeface="Franklin Gothic Book"/>
            </a:endParaRPr>
          </a:p>
        </p:txBody>
      </p:sp>
      <p:sp>
        <p:nvSpPr>
          <p:cNvPr id="330" name="CustomShape 2"/>
          <p:cNvSpPr/>
          <p:nvPr/>
        </p:nvSpPr>
        <p:spPr>
          <a:xfrm>
            <a:off x="0" y="1446480"/>
            <a:ext cx="5158080" cy="913320"/>
          </a:xfrm>
          <a:prstGeom prst="rect">
            <a:avLst/>
          </a:prstGeom>
          <a:solidFill>
            <a:schemeClr val="bg1">
              <a:lumMod val="85000"/>
            </a:schemeClr>
          </a:solidFill>
          <a:ln>
            <a:noFill/>
          </a:ln>
        </p:spPr>
        <p:style>
          <a:lnRef idx="0"/>
          <a:fillRef idx="0"/>
          <a:effectRef idx="0"/>
          <a:fontRef idx="minor"/>
        </p:style>
        <p:txBody>
          <a:bodyPr lIns="90000" rIns="90000" tIns="45000" bIns="45000"/>
          <a:p>
            <a:pPr algn="ctr">
              <a:lnSpc>
                <a:spcPct val="100000"/>
              </a:lnSpc>
            </a:pPr>
            <a:r>
              <a:rPr b="0" lang="eu-ES" sz="1800" spc="-1" strike="noStrike">
                <a:solidFill>
                  <a:srgbClr val="000000"/>
                </a:solidFill>
                <a:uFill>
                  <a:solidFill>
                    <a:srgbClr val="ffffff"/>
                  </a:solidFill>
                </a:uFill>
                <a:latin typeface="Courier New"/>
              </a:rPr>
              <a:t>Dekoratuak, nola sortu ditu Rebecca Dautremer-ek?</a:t>
            </a:r>
            <a:endParaRPr b="0" lang="eu-ES" sz="1800" spc="-1" strike="noStrike">
              <a:solidFill>
                <a:srgbClr val="000000"/>
              </a:solidFill>
              <a:uFill>
                <a:solidFill>
                  <a:srgbClr val="ffffff"/>
                </a:solidFill>
              </a:uFill>
              <a:latin typeface="Arial"/>
            </a:endParaRPr>
          </a:p>
          <a:p>
            <a:pPr algn="ctr">
              <a:lnSpc>
                <a:spcPct val="100000"/>
              </a:lnSpc>
            </a:pPr>
            <a:endParaRPr b="0" lang="eu-ES" sz="1800" spc="-1" strike="noStrike">
              <a:solidFill>
                <a:srgbClr val="000000"/>
              </a:solidFill>
              <a:uFill>
                <a:solidFill>
                  <a:srgbClr val="ffffff"/>
                </a:solidFill>
              </a:uFill>
              <a:latin typeface="Arial"/>
            </a:endParaRPr>
          </a:p>
        </p:txBody>
      </p:sp>
      <p:pic>
        <p:nvPicPr>
          <p:cNvPr id="331" name="Image 9" descr=""/>
          <p:cNvPicPr/>
          <p:nvPr/>
        </p:nvPicPr>
        <p:blipFill>
          <a:blip r:embed="rId1"/>
          <a:stretch/>
        </p:blipFill>
        <p:spPr>
          <a:xfrm>
            <a:off x="6873480" y="210240"/>
            <a:ext cx="4551480" cy="2264040"/>
          </a:xfrm>
          <a:prstGeom prst="rect">
            <a:avLst/>
          </a:prstGeom>
          <a:ln>
            <a:noFill/>
          </a:ln>
        </p:spPr>
      </p:pic>
      <p:pic>
        <p:nvPicPr>
          <p:cNvPr id="332" name="Image 18" descr=""/>
          <p:cNvPicPr/>
          <p:nvPr/>
        </p:nvPicPr>
        <p:blipFill>
          <a:blip r:embed="rId2"/>
          <a:stretch/>
        </p:blipFill>
        <p:spPr>
          <a:xfrm>
            <a:off x="6532200" y="2579400"/>
            <a:ext cx="5450040" cy="4160160"/>
          </a:xfrm>
          <a:prstGeom prst="rect">
            <a:avLst/>
          </a:prstGeom>
          <a:ln>
            <a:noFill/>
          </a:ln>
        </p:spPr>
      </p:pic>
      <p:pic>
        <p:nvPicPr>
          <p:cNvPr id="333" name="Image 19" descr=""/>
          <p:cNvPicPr/>
          <p:nvPr/>
        </p:nvPicPr>
        <p:blipFill>
          <a:blip r:embed="rId3"/>
          <a:stretch/>
        </p:blipFill>
        <p:spPr>
          <a:xfrm>
            <a:off x="0" y="2199960"/>
            <a:ext cx="5244480" cy="2270520"/>
          </a:xfrm>
          <a:prstGeom prst="rect">
            <a:avLst/>
          </a:prstGeom>
          <a:ln>
            <a:noFill/>
          </a:ln>
        </p:spPr>
      </p:pic>
      <p:pic>
        <p:nvPicPr>
          <p:cNvPr id="334" name="Image 20" descr=""/>
          <p:cNvPicPr/>
          <p:nvPr/>
        </p:nvPicPr>
        <p:blipFill>
          <a:blip r:embed="rId4"/>
          <a:srcRect l="6759" t="5043" r="9792" b="19376"/>
          <a:stretch/>
        </p:blipFill>
        <p:spPr>
          <a:xfrm>
            <a:off x="0" y="4818600"/>
            <a:ext cx="5194440" cy="174132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TextShape 1"/>
          <p:cNvSpPr txBox="1"/>
          <p:nvPr/>
        </p:nvSpPr>
        <p:spPr>
          <a:xfrm>
            <a:off x="4415040" y="269640"/>
            <a:ext cx="3380400" cy="868680"/>
          </a:xfrm>
          <a:prstGeom prst="rect">
            <a:avLst/>
          </a:prstGeom>
          <a:noFill/>
          <a:ln>
            <a:noFill/>
          </a:ln>
        </p:spPr>
        <p:txBody>
          <a:bodyPr/>
          <a:p>
            <a:pPr>
              <a:lnSpc>
                <a:spcPct val="89000"/>
              </a:lnSpc>
            </a:pPr>
            <a:r>
              <a:rPr b="0" lang="en-US" sz="4400" spc="-1" strike="noStrike">
                <a:solidFill>
                  <a:srgbClr val="191b0e"/>
                </a:solidFill>
                <a:uFill>
                  <a:solidFill>
                    <a:srgbClr val="ffffff"/>
                  </a:solidFill>
                </a:uFill>
                <a:latin typeface="Franklin Gothic Book"/>
              </a:rPr>
              <a:t>Pertsonaiak</a:t>
            </a:r>
            <a:endParaRPr b="0" lang="en-US" sz="4400" spc="-1" strike="noStrike">
              <a:solidFill>
                <a:srgbClr val="000000"/>
              </a:solidFill>
              <a:uFill>
                <a:solidFill>
                  <a:srgbClr val="ffffff"/>
                </a:solidFill>
              </a:uFill>
              <a:latin typeface="Franklin Gothic Book"/>
            </a:endParaRPr>
          </a:p>
        </p:txBody>
      </p:sp>
      <p:sp>
        <p:nvSpPr>
          <p:cNvPr id="336" name="CustomShape 2"/>
          <p:cNvSpPr/>
          <p:nvPr/>
        </p:nvSpPr>
        <p:spPr>
          <a:xfrm>
            <a:off x="8130240" y="2605680"/>
            <a:ext cx="3456000" cy="2284200"/>
          </a:xfrm>
          <a:prstGeom prst="rect">
            <a:avLst/>
          </a:prstGeom>
          <a:noFill/>
          <a:ln>
            <a:noFill/>
          </a:ln>
        </p:spPr>
        <p:style>
          <a:lnRef idx="0"/>
          <a:fillRef idx="0"/>
          <a:effectRef idx="0"/>
          <a:fontRef idx="minor"/>
        </p:style>
        <p:txBody>
          <a:bodyPr lIns="90000" rIns="90000" tIns="45000" bIns="45000"/>
          <a:p>
            <a:pPr algn="just">
              <a:lnSpc>
                <a:spcPct val="100000"/>
              </a:lnSpc>
            </a:pPr>
            <a:r>
              <a:rPr b="0" lang="eu-ES" sz="1800" spc="-1" strike="noStrike">
                <a:solidFill>
                  <a:srgbClr val="000000"/>
                </a:solidFill>
                <a:uFill>
                  <a:solidFill>
                    <a:srgbClr val="ffffff"/>
                  </a:solidFill>
                </a:uFill>
                <a:latin typeface="Franklin Gothic Book"/>
              </a:rPr>
              <a:t>Animaziozko filme bat sortzeko animatzaile eta marrazkilari talde bat ari da lanean. </a:t>
            </a:r>
            <a:r>
              <a:rPr b="0" i="1" lang="eu-ES" sz="1800" spc="-1" strike="noStrike">
                <a:solidFill>
                  <a:srgbClr val="000000"/>
                </a:solidFill>
                <a:uFill>
                  <a:solidFill>
                    <a:srgbClr val="ffffff"/>
                  </a:solidFill>
                </a:uFill>
                <a:latin typeface="Franklin Gothic Book"/>
              </a:rPr>
              <a:t>Model sheet </a:t>
            </a:r>
            <a:r>
              <a:rPr b="0" lang="eu-ES" sz="1800" spc="-1" strike="noStrike">
                <a:solidFill>
                  <a:srgbClr val="000000"/>
                </a:solidFill>
                <a:uFill>
                  <a:solidFill>
                    <a:srgbClr val="ffffff"/>
                  </a:solidFill>
                </a:uFill>
                <a:latin typeface="Franklin Gothic Book"/>
              </a:rPr>
              <a:t>delakoari eskez, denek dute oinarri bera pertsonaiak eta haien espresioak marratzeko. </a:t>
            </a:r>
            <a:endParaRPr b="0" lang="eu-ES" sz="18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dur="indefinite" nodeType="mainSeq">
                <p:childTnLst>
                  <p:par>
                    <p:cTn id="29" fill="hold">
                      <p:stCondLst>
                        <p:cond delay="0"/>
                      </p:stCondLst>
                      <p:childTnLst>
                        <p:par>
                          <p:cTn id="30" fill="hold">
                            <p:stCondLst>
                              <p:cond delay="0"/>
                            </p:stCondLst>
                            <p:childTnLst>
                              <p:par>
                                <p:cTn id="31" nodeType="after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seq>
              <p:cTn id="32" restart="whenNotActive" nodeType="interactiveSeq" fill="hold">
                <p:childTnLst>
                  <p:par>
                    <p:cTn id="33" fill="hold">
                      <p:stCondLst/>
                      <p:childTnLst>
                        <p:par>
                          <p:cTn id="34" fill="hold">
                            <p:stCondLst>
                              <p:cond delay="0"/>
                            </p:stCondLst>
                            <p:childTnLst>
                              <p:par>
                                <p:cTn id="35" nodeType="click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TextShape 1"/>
          <p:cNvSpPr txBox="1"/>
          <p:nvPr/>
        </p:nvSpPr>
        <p:spPr>
          <a:xfrm>
            <a:off x="540000" y="526680"/>
            <a:ext cx="3855240" cy="2157480"/>
          </a:xfrm>
          <a:prstGeom prst="rect">
            <a:avLst/>
          </a:prstGeom>
          <a:noFill/>
          <a:ln>
            <a:noFill/>
          </a:ln>
        </p:spPr>
        <p:txBody>
          <a:bodyPr/>
          <a:p>
            <a:pPr>
              <a:lnSpc>
                <a:spcPct val="84000"/>
              </a:lnSpc>
            </a:pPr>
            <a:r>
              <a:rPr b="0" lang="en-US" sz="4800" spc="-1" strike="noStrike">
                <a:solidFill>
                  <a:srgbClr val="191b0e"/>
                </a:solidFill>
                <a:uFill>
                  <a:solidFill>
                    <a:srgbClr val="ffffff"/>
                  </a:solidFill>
                </a:uFill>
                <a:latin typeface="Franklin Gothic Book"/>
              </a:rPr>
              <a:t>Kerity</a:t>
            </a:r>
            <a:endParaRPr b="0" lang="en-US" sz="4800" spc="-1" strike="noStrike">
              <a:solidFill>
                <a:srgbClr val="000000"/>
              </a:solidFill>
              <a:uFill>
                <a:solidFill>
                  <a:srgbClr val="ffffff"/>
                </a:solidFill>
              </a:uFill>
              <a:latin typeface="Franklin Gothic Book"/>
            </a:endParaRPr>
          </a:p>
        </p:txBody>
      </p:sp>
      <p:sp>
        <p:nvSpPr>
          <p:cNvPr id="338" name="CustomShape 2"/>
          <p:cNvSpPr/>
          <p:nvPr/>
        </p:nvSpPr>
        <p:spPr>
          <a:xfrm>
            <a:off x="131400" y="1446480"/>
            <a:ext cx="4254120" cy="639000"/>
          </a:xfrm>
          <a:prstGeom prst="rect">
            <a:avLst/>
          </a:prstGeom>
          <a:solidFill>
            <a:schemeClr val="bg1">
              <a:lumMod val="85000"/>
            </a:schemeClr>
          </a:solidFill>
          <a:ln>
            <a:noFill/>
          </a:ln>
        </p:spPr>
        <p:style>
          <a:lnRef idx="0"/>
          <a:fillRef idx="0"/>
          <a:effectRef idx="0"/>
          <a:fontRef idx="minor"/>
        </p:style>
        <p:txBody>
          <a:bodyPr lIns="90000" rIns="90000" tIns="45000" bIns="45000"/>
          <a:p>
            <a:pPr algn="ctr">
              <a:lnSpc>
                <a:spcPct val="100000"/>
              </a:lnSpc>
            </a:pPr>
            <a:r>
              <a:rPr b="0" lang="eu-ES" sz="1800" spc="-1" strike="noStrike">
                <a:solidFill>
                  <a:srgbClr val="000000"/>
                </a:solidFill>
                <a:uFill>
                  <a:solidFill>
                    <a:srgbClr val="ffffff"/>
                  </a:solidFill>
                </a:uFill>
                <a:latin typeface="Courier New"/>
              </a:rPr>
              <a:t>Pertsonaiak</a:t>
            </a:r>
            <a:endParaRPr b="0" lang="eu-ES" sz="1800" spc="-1" strike="noStrike">
              <a:solidFill>
                <a:srgbClr val="000000"/>
              </a:solidFill>
              <a:uFill>
                <a:solidFill>
                  <a:srgbClr val="ffffff"/>
                </a:solidFill>
              </a:uFill>
              <a:latin typeface="Arial"/>
            </a:endParaRPr>
          </a:p>
          <a:p>
            <a:pPr algn="ctr">
              <a:lnSpc>
                <a:spcPct val="100000"/>
              </a:lnSpc>
            </a:pPr>
            <a:endParaRPr b="0" lang="eu-ES" sz="1800" spc="-1" strike="noStrike">
              <a:solidFill>
                <a:srgbClr val="000000"/>
              </a:solidFill>
              <a:uFill>
                <a:solidFill>
                  <a:srgbClr val="ffffff"/>
                </a:solidFill>
              </a:uFill>
              <a:latin typeface="Arial"/>
            </a:endParaRPr>
          </a:p>
        </p:txBody>
      </p:sp>
      <p:pic>
        <p:nvPicPr>
          <p:cNvPr id="339" name="Image 2" descr=""/>
          <p:cNvPicPr/>
          <p:nvPr/>
        </p:nvPicPr>
        <p:blipFill>
          <a:blip r:embed="rId1"/>
          <a:stretch/>
        </p:blipFill>
        <p:spPr>
          <a:xfrm>
            <a:off x="7340760" y="0"/>
            <a:ext cx="3443760" cy="6857640"/>
          </a:xfrm>
          <a:prstGeom prst="rect">
            <a:avLst/>
          </a:prstGeom>
          <a:ln>
            <a:noFill/>
          </a:ln>
        </p:spPr>
      </p:pic>
      <p:pic>
        <p:nvPicPr>
          <p:cNvPr id="340" name="Image 3" descr=""/>
          <p:cNvPicPr/>
          <p:nvPr/>
        </p:nvPicPr>
        <p:blipFill>
          <a:blip r:embed="rId2"/>
          <a:stretch/>
        </p:blipFill>
        <p:spPr>
          <a:xfrm>
            <a:off x="104760" y="2841480"/>
            <a:ext cx="5067360" cy="3692880"/>
          </a:xfrm>
          <a:prstGeom prst="rect">
            <a:avLst/>
          </a:prstGeom>
          <a:ln>
            <a:noFill/>
          </a:ln>
        </p:spPr>
      </p:pic>
      <p:pic>
        <p:nvPicPr>
          <p:cNvPr id="341" name="Image 4" descr=""/>
          <p:cNvPicPr/>
          <p:nvPr/>
        </p:nvPicPr>
        <p:blipFill>
          <a:blip r:embed="rId3"/>
          <a:stretch/>
        </p:blipFill>
        <p:spPr>
          <a:xfrm>
            <a:off x="5962680" y="2343960"/>
            <a:ext cx="1024560" cy="2017080"/>
          </a:xfrm>
          <a:prstGeom prst="rect">
            <a:avLst/>
          </a:prstGeom>
          <a:ln>
            <a:noFill/>
          </a:ln>
        </p:spPr>
      </p:pic>
      <p:pic>
        <p:nvPicPr>
          <p:cNvPr id="342" name="Image 5" descr=""/>
          <p:cNvPicPr/>
          <p:nvPr/>
        </p:nvPicPr>
        <p:blipFill>
          <a:blip r:embed="rId4"/>
          <a:stretch/>
        </p:blipFill>
        <p:spPr>
          <a:xfrm>
            <a:off x="5925600" y="576000"/>
            <a:ext cx="1077480" cy="1597320"/>
          </a:xfrm>
          <a:prstGeom prst="rect">
            <a:avLst/>
          </a:prstGeom>
          <a:ln>
            <a:noFill/>
          </a:ln>
        </p:spPr>
      </p:pic>
      <p:pic>
        <p:nvPicPr>
          <p:cNvPr id="343" name="Image 6" descr=""/>
          <p:cNvPicPr/>
          <p:nvPr/>
        </p:nvPicPr>
        <p:blipFill>
          <a:blip r:embed="rId5"/>
          <a:srcRect l="0" t="0" r="13578" b="0"/>
          <a:stretch/>
        </p:blipFill>
        <p:spPr>
          <a:xfrm>
            <a:off x="10914120" y="292680"/>
            <a:ext cx="1104120" cy="2148480"/>
          </a:xfrm>
          <a:prstGeom prst="rect">
            <a:avLst/>
          </a:prstGeom>
          <a:ln>
            <a:noFill/>
          </a:ln>
        </p:spPr>
      </p:pic>
      <p:pic>
        <p:nvPicPr>
          <p:cNvPr id="344" name="Image 7" descr=""/>
          <p:cNvPicPr/>
          <p:nvPr/>
        </p:nvPicPr>
        <p:blipFill>
          <a:blip r:embed="rId6"/>
          <a:stretch/>
        </p:blipFill>
        <p:spPr>
          <a:xfrm>
            <a:off x="10964160" y="2448720"/>
            <a:ext cx="1018080" cy="2069280"/>
          </a:xfrm>
          <a:prstGeom prst="rect">
            <a:avLst/>
          </a:prstGeom>
          <a:ln>
            <a:noFill/>
          </a:ln>
        </p:spPr>
      </p:pic>
      <p:pic>
        <p:nvPicPr>
          <p:cNvPr id="345" name="Image 8" descr=""/>
          <p:cNvPicPr/>
          <p:nvPr/>
        </p:nvPicPr>
        <p:blipFill>
          <a:blip r:embed="rId7"/>
          <a:stretch/>
        </p:blipFill>
        <p:spPr>
          <a:xfrm>
            <a:off x="11075760" y="4668480"/>
            <a:ext cx="803160" cy="1902960"/>
          </a:xfrm>
          <a:prstGeom prst="rect">
            <a:avLst/>
          </a:prstGeom>
          <a:ln>
            <a:noFill/>
          </a:ln>
        </p:spPr>
      </p:pic>
      <p:pic>
        <p:nvPicPr>
          <p:cNvPr id="346" name="Image 10" descr=""/>
          <p:cNvPicPr/>
          <p:nvPr/>
        </p:nvPicPr>
        <p:blipFill>
          <a:blip r:embed="rId8"/>
          <a:stretch/>
        </p:blipFill>
        <p:spPr>
          <a:xfrm>
            <a:off x="5799960" y="4753080"/>
            <a:ext cx="1221840" cy="173628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TextShape 1"/>
          <p:cNvSpPr txBox="1"/>
          <p:nvPr/>
        </p:nvSpPr>
        <p:spPr>
          <a:xfrm>
            <a:off x="1990080" y="235800"/>
            <a:ext cx="8544600" cy="1272960"/>
          </a:xfrm>
          <a:prstGeom prst="rect">
            <a:avLst/>
          </a:prstGeom>
          <a:noFill/>
          <a:ln>
            <a:noFill/>
          </a:ln>
        </p:spPr>
        <p:txBody>
          <a:bodyPr anchor="b"/>
          <a:p>
            <a:pPr algn="r">
              <a:lnSpc>
                <a:spcPct val="100000"/>
              </a:lnSpc>
            </a:pPr>
            <a:r>
              <a:rPr b="0" lang="en-US" sz="7200" spc="-1" strike="noStrike" cap="all">
                <a:solidFill>
                  <a:srgbClr val="efede3"/>
                </a:solidFill>
                <a:uFill>
                  <a:solidFill>
                    <a:srgbClr val="ffffff"/>
                  </a:solidFill>
                </a:uFill>
                <a:latin typeface="Franklin Gothic Book"/>
              </a:rPr>
              <a:t>MODEL SHEET BATZU</a:t>
            </a:r>
            <a:endParaRPr b="0" lang="en-US" sz="7200" spc="-1" strike="noStrike">
              <a:solidFill>
                <a:srgbClr val="ffffff"/>
              </a:solidFill>
              <a:uFill>
                <a:solidFill>
                  <a:srgbClr val="ffffff"/>
                </a:solidFill>
              </a:uFill>
              <a:latin typeface="Franklin Gothic Book"/>
            </a:endParaRPr>
          </a:p>
        </p:txBody>
      </p:sp>
      <p:pic>
        <p:nvPicPr>
          <p:cNvPr id="348" name="Image 4" descr=""/>
          <p:cNvPicPr/>
          <p:nvPr/>
        </p:nvPicPr>
        <p:blipFill>
          <a:blip r:embed="rId1"/>
          <a:stretch/>
        </p:blipFill>
        <p:spPr>
          <a:xfrm>
            <a:off x="1387800" y="1995840"/>
            <a:ext cx="9114840" cy="330408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9" name="Image 1" descr=""/>
          <p:cNvPicPr/>
          <p:nvPr/>
        </p:nvPicPr>
        <p:blipFill>
          <a:blip r:embed="rId1"/>
          <a:stretch/>
        </p:blipFill>
        <p:spPr>
          <a:xfrm>
            <a:off x="829800" y="241200"/>
            <a:ext cx="5409720" cy="1565280"/>
          </a:xfrm>
          <a:prstGeom prst="rect">
            <a:avLst/>
          </a:prstGeom>
          <a:ln>
            <a:noFill/>
          </a:ln>
        </p:spPr>
      </p:pic>
      <p:pic>
        <p:nvPicPr>
          <p:cNvPr id="350" name="Image 2" descr=""/>
          <p:cNvPicPr/>
          <p:nvPr/>
        </p:nvPicPr>
        <p:blipFill>
          <a:blip r:embed="rId2"/>
          <a:stretch/>
        </p:blipFill>
        <p:spPr>
          <a:xfrm>
            <a:off x="842760" y="2024280"/>
            <a:ext cx="5401800" cy="1869840"/>
          </a:xfrm>
          <a:prstGeom prst="rect">
            <a:avLst/>
          </a:prstGeom>
          <a:ln>
            <a:noFill/>
          </a:ln>
        </p:spPr>
      </p:pic>
      <p:pic>
        <p:nvPicPr>
          <p:cNvPr id="351" name="Image 3" descr=""/>
          <p:cNvPicPr/>
          <p:nvPr/>
        </p:nvPicPr>
        <p:blipFill>
          <a:blip r:embed="rId3"/>
          <a:stretch/>
        </p:blipFill>
        <p:spPr>
          <a:xfrm>
            <a:off x="6912720" y="238680"/>
            <a:ext cx="2596680" cy="2013480"/>
          </a:xfrm>
          <a:prstGeom prst="rect">
            <a:avLst/>
          </a:prstGeom>
          <a:ln>
            <a:noFill/>
          </a:ln>
        </p:spPr>
      </p:pic>
      <p:pic>
        <p:nvPicPr>
          <p:cNvPr id="352" name="Image 4" descr=""/>
          <p:cNvPicPr/>
          <p:nvPr/>
        </p:nvPicPr>
        <p:blipFill>
          <a:blip r:embed="rId4"/>
          <a:stretch/>
        </p:blipFill>
        <p:spPr>
          <a:xfrm>
            <a:off x="6559200" y="2513160"/>
            <a:ext cx="3591720" cy="1662840"/>
          </a:xfrm>
          <a:prstGeom prst="rect">
            <a:avLst/>
          </a:prstGeom>
          <a:ln>
            <a:noFill/>
          </a:ln>
        </p:spPr>
      </p:pic>
      <p:pic>
        <p:nvPicPr>
          <p:cNvPr id="353" name="Image 7" descr=""/>
          <p:cNvPicPr/>
          <p:nvPr/>
        </p:nvPicPr>
        <p:blipFill>
          <a:blip r:embed="rId5"/>
          <a:stretch/>
        </p:blipFill>
        <p:spPr>
          <a:xfrm>
            <a:off x="855000" y="4150800"/>
            <a:ext cx="5368320" cy="2407320"/>
          </a:xfrm>
          <a:prstGeom prst="rect">
            <a:avLst/>
          </a:prstGeom>
          <a:ln>
            <a:noFill/>
          </a:ln>
        </p:spPr>
      </p:pic>
      <p:pic>
        <p:nvPicPr>
          <p:cNvPr id="354" name="Image 8" descr=""/>
          <p:cNvPicPr/>
          <p:nvPr/>
        </p:nvPicPr>
        <p:blipFill>
          <a:blip r:embed="rId6"/>
          <a:stretch/>
        </p:blipFill>
        <p:spPr>
          <a:xfrm>
            <a:off x="6724080" y="4622040"/>
            <a:ext cx="4891320" cy="1860840"/>
          </a:xfrm>
          <a:prstGeom prst="rect">
            <a:avLst/>
          </a:prstGeom>
          <a:ln>
            <a:noFill/>
          </a:ln>
        </p:spPr>
      </p:pic>
      <p:pic>
        <p:nvPicPr>
          <p:cNvPr id="355" name="Image 9" descr=""/>
          <p:cNvPicPr/>
          <p:nvPr/>
        </p:nvPicPr>
        <p:blipFill>
          <a:blip r:embed="rId7"/>
          <a:stretch/>
        </p:blipFill>
        <p:spPr>
          <a:xfrm>
            <a:off x="10257840" y="641520"/>
            <a:ext cx="1802880" cy="262872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6" name="Image 1" descr=""/>
          <p:cNvPicPr/>
          <p:nvPr/>
        </p:nvPicPr>
        <p:blipFill>
          <a:blip r:embed="rId1"/>
          <a:srcRect l="0" t="10197" r="0" b="9927"/>
          <a:stretch/>
        </p:blipFill>
        <p:spPr>
          <a:xfrm>
            <a:off x="2012760" y="235800"/>
            <a:ext cx="8572320" cy="1845720"/>
          </a:xfrm>
          <a:prstGeom prst="rect">
            <a:avLst/>
          </a:prstGeom>
          <a:ln>
            <a:noFill/>
          </a:ln>
        </p:spPr>
      </p:pic>
      <p:pic>
        <p:nvPicPr>
          <p:cNvPr id="357" name="Image 2" descr=""/>
          <p:cNvPicPr/>
          <p:nvPr/>
        </p:nvPicPr>
        <p:blipFill>
          <a:blip r:embed="rId2"/>
          <a:stretch/>
        </p:blipFill>
        <p:spPr>
          <a:xfrm>
            <a:off x="1129320" y="5079960"/>
            <a:ext cx="10718280" cy="1777680"/>
          </a:xfrm>
          <a:prstGeom prst="rect">
            <a:avLst/>
          </a:prstGeom>
          <a:ln>
            <a:noFill/>
          </a:ln>
        </p:spPr>
      </p:pic>
      <p:pic>
        <p:nvPicPr>
          <p:cNvPr id="358" name="Image 3" descr=""/>
          <p:cNvPicPr/>
          <p:nvPr/>
        </p:nvPicPr>
        <p:blipFill>
          <a:blip r:embed="rId3"/>
          <a:srcRect l="21974" t="9470" r="4339" b="5073"/>
          <a:stretch/>
        </p:blipFill>
        <p:spPr>
          <a:xfrm>
            <a:off x="3705120" y="2121120"/>
            <a:ext cx="5184000" cy="285408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TextShape 1"/>
          <p:cNvSpPr txBox="1"/>
          <p:nvPr/>
        </p:nvSpPr>
        <p:spPr>
          <a:xfrm>
            <a:off x="765000" y="1301400"/>
            <a:ext cx="9612720" cy="2852280"/>
          </a:xfrm>
          <a:prstGeom prst="rect">
            <a:avLst/>
          </a:prstGeom>
          <a:noFill/>
          <a:ln>
            <a:noFill/>
          </a:ln>
        </p:spPr>
        <p:txBody>
          <a:bodyPr anchor="b">
            <a:normAutofit/>
          </a:bodyPr>
          <a:p>
            <a:pPr algn="r">
              <a:lnSpc>
                <a:spcPct val="100000"/>
              </a:lnSpc>
            </a:pPr>
            <a:r>
              <a:rPr b="0" lang="en-US" sz="7200" spc="-1" strike="noStrike" cap="all">
                <a:solidFill>
                  <a:srgbClr val="efede3"/>
                </a:solidFill>
                <a:uFill>
                  <a:solidFill>
                    <a:srgbClr val="ffffff"/>
                  </a:solidFill>
                </a:uFill>
                <a:latin typeface="Franklin Gothic Book"/>
              </a:rPr>
              <a:t>Eta zuk, nola marraztuko zenituzke pertsonaia horiek?</a:t>
            </a:r>
            <a:endParaRPr b="0" lang="en-US" sz="7200" spc="-1" strike="noStrike">
              <a:solidFill>
                <a:srgbClr val="ffffff"/>
              </a:solidFill>
              <a:uFill>
                <a:solidFill>
                  <a:srgbClr val="ffffff"/>
                </a:solidFill>
              </a:uFill>
              <a:latin typeface="Franklin Gothic Book"/>
            </a:endParaRPr>
          </a:p>
        </p:txBody>
      </p:sp>
      <p:sp>
        <p:nvSpPr>
          <p:cNvPr id="360" name="TextShape 2"/>
          <p:cNvSpPr txBox="1"/>
          <p:nvPr/>
        </p:nvSpPr>
        <p:spPr>
          <a:xfrm>
            <a:off x="765000" y="4216320"/>
            <a:ext cx="9612720" cy="1143000"/>
          </a:xfrm>
          <a:prstGeom prst="rect">
            <a:avLst/>
          </a:prstGeom>
          <a:noFill/>
          <a:ln>
            <a:noFill/>
          </a:ln>
        </p:spPr>
        <p:txBody>
          <a:bodyPr>
            <a:normAutofit/>
          </a:bodyPr>
          <a:p>
            <a:pPr algn="r">
              <a:lnSpc>
                <a:spcPct val="112000"/>
              </a:lnSpc>
            </a:pPr>
            <a:r>
              <a:rPr b="0" lang="en-US" sz="2400" spc="-1" strike="noStrike">
                <a:solidFill>
                  <a:srgbClr val="efede3"/>
                </a:solidFill>
                <a:uFill>
                  <a:solidFill>
                    <a:srgbClr val="ffffff"/>
                  </a:solidFill>
                </a:uFill>
                <a:latin typeface="Franklin Gothic Book"/>
              </a:rPr>
              <a:t>Pasarte baten edo deskribapen baten oinarrituz, ipuineko pertsonaia baten model sheet-a marraztu ; saiatu zure hautuak azaltzen (koloreak, gorputzaren itxura, janzkera, aurpegi espresioak…)</a:t>
            </a:r>
            <a:endParaRPr b="0" lang="en-US" sz="2400" spc="-1" strike="noStrike">
              <a:solidFill>
                <a:srgbClr val="efede3"/>
              </a:solidFill>
              <a:uFill>
                <a:solidFill>
                  <a:srgbClr val="ffffff"/>
                </a:solidFill>
              </a:uFill>
              <a:latin typeface="Franklin Gothic Book"/>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TextShape 1"/>
          <p:cNvSpPr txBox="1"/>
          <p:nvPr/>
        </p:nvSpPr>
        <p:spPr>
          <a:xfrm>
            <a:off x="723960" y="685800"/>
            <a:ext cx="3855240" cy="2157480"/>
          </a:xfrm>
          <a:prstGeom prst="rect">
            <a:avLst/>
          </a:prstGeom>
          <a:noFill/>
          <a:ln>
            <a:noFill/>
          </a:ln>
        </p:spPr>
        <p:txBody>
          <a:bodyPr/>
          <a:p>
            <a:pPr>
              <a:lnSpc>
                <a:spcPct val="84000"/>
              </a:lnSpc>
            </a:pPr>
            <a:r>
              <a:rPr b="0" lang="en-US" sz="4800" spc="-1" strike="noStrike">
                <a:solidFill>
                  <a:srgbClr val="191b0e"/>
                </a:solidFill>
                <a:uFill>
                  <a:solidFill>
                    <a:srgbClr val="ffffff"/>
                  </a:solidFill>
                </a:uFill>
                <a:latin typeface="Franklin Gothic Book"/>
              </a:rPr>
              <a:t>Animaziozko filmak, zerotik hasi</a:t>
            </a:r>
            <a:endParaRPr b="0" lang="en-US" sz="4800" spc="-1" strike="noStrike">
              <a:solidFill>
                <a:srgbClr val="000000"/>
              </a:solidFill>
              <a:uFill>
                <a:solidFill>
                  <a:srgbClr val="ffffff"/>
                </a:solidFill>
              </a:uFill>
              <a:latin typeface="Franklin Gothic Book"/>
            </a:endParaRPr>
          </a:p>
        </p:txBody>
      </p:sp>
      <p:sp>
        <p:nvSpPr>
          <p:cNvPr id="295" name="TextShape 2"/>
          <p:cNvSpPr txBox="1"/>
          <p:nvPr/>
        </p:nvSpPr>
        <p:spPr>
          <a:xfrm>
            <a:off x="5994000" y="685800"/>
            <a:ext cx="5884200" cy="5648040"/>
          </a:xfrm>
          <a:prstGeom prst="rect">
            <a:avLst/>
          </a:prstGeom>
          <a:noFill/>
          <a:ln>
            <a:noFill/>
          </a:ln>
        </p:spPr>
        <p:txBody>
          <a:bodyPr>
            <a:normAutofit/>
          </a:bodyPr>
          <a:p>
            <a:pPr>
              <a:lnSpc>
                <a:spcPct val="113000"/>
              </a:lnSpc>
              <a:spcAft>
                <a:spcPts val="1500"/>
              </a:spcAft>
            </a:pPr>
            <a:r>
              <a:rPr b="1" lang="en-US" sz="1600" spc="-1" strike="noStrike">
                <a:solidFill>
                  <a:srgbClr val="191b0e"/>
                </a:solidFill>
                <a:uFill>
                  <a:solidFill>
                    <a:srgbClr val="ffffff"/>
                  </a:solidFill>
                </a:uFill>
                <a:latin typeface="Courier New"/>
              </a:rPr>
              <a:t>Nun atzematen dira ideiak? </a:t>
            </a:r>
            <a:endParaRPr b="0" lang="en-US" sz="1600" spc="-1" strike="noStrike">
              <a:solidFill>
                <a:srgbClr val="191b0e"/>
              </a:solidFill>
              <a:uFill>
                <a:solidFill>
                  <a:srgbClr val="ffffff"/>
                </a:solidFill>
              </a:uFill>
              <a:latin typeface="Franklin Gothic Book"/>
            </a:endParaRPr>
          </a:p>
          <a:p>
            <a:pPr>
              <a:lnSpc>
                <a:spcPct val="113000"/>
              </a:lnSpc>
              <a:spcAft>
                <a:spcPts val="1500"/>
              </a:spcAft>
            </a:pPr>
            <a:r>
              <a:rPr b="0" lang="en-US" sz="1400" spc="-1" strike="noStrike">
                <a:solidFill>
                  <a:srgbClr val="191b0e"/>
                </a:solidFill>
                <a:uFill>
                  <a:solidFill>
                    <a:srgbClr val="ffffff"/>
                  </a:solidFill>
                </a:uFill>
                <a:latin typeface="Franklin Gothic Book"/>
              </a:rPr>
              <a:t>Gehinetan, gidoigileek haien inguruan entzuten edo irakurtzen duten gertakarietan oinartzen dira. </a:t>
            </a:r>
            <a:endParaRPr b="0" lang="en-US" sz="1400" spc="-1" strike="noStrike">
              <a:solidFill>
                <a:srgbClr val="191b0e"/>
              </a:solidFill>
              <a:uFill>
                <a:solidFill>
                  <a:srgbClr val="ffffff"/>
                </a:solidFill>
              </a:uFill>
              <a:latin typeface="Franklin Gothic Book"/>
            </a:endParaRPr>
          </a:p>
          <a:p>
            <a:pPr>
              <a:lnSpc>
                <a:spcPct val="113000"/>
              </a:lnSpc>
              <a:spcAft>
                <a:spcPts val="1500"/>
              </a:spcAft>
            </a:pPr>
            <a:endParaRPr b="0" lang="en-US" sz="1400" spc="-1" strike="noStrike">
              <a:solidFill>
                <a:srgbClr val="191b0e"/>
              </a:solidFill>
              <a:uFill>
                <a:solidFill>
                  <a:srgbClr val="ffffff"/>
                </a:solidFill>
              </a:uFill>
              <a:latin typeface="Franklin Gothic Book"/>
            </a:endParaRPr>
          </a:p>
          <a:p>
            <a:pPr>
              <a:lnSpc>
                <a:spcPct val="113000"/>
              </a:lnSpc>
              <a:spcAft>
                <a:spcPts val="1500"/>
              </a:spcAft>
            </a:pPr>
            <a:endParaRPr b="0" lang="en-US" sz="1400" spc="-1" strike="noStrike">
              <a:solidFill>
                <a:srgbClr val="191b0e"/>
              </a:solidFill>
              <a:uFill>
                <a:solidFill>
                  <a:srgbClr val="ffffff"/>
                </a:solidFill>
              </a:uFill>
              <a:latin typeface="Franklin Gothic Book"/>
            </a:endParaRPr>
          </a:p>
          <a:p>
            <a:pPr>
              <a:lnSpc>
                <a:spcPct val="113000"/>
              </a:lnSpc>
              <a:spcAft>
                <a:spcPts val="1500"/>
              </a:spcAft>
            </a:pPr>
            <a:endParaRPr b="0" lang="en-US" sz="1400" spc="-1" strike="noStrike">
              <a:solidFill>
                <a:srgbClr val="191b0e"/>
              </a:solidFill>
              <a:uFill>
                <a:solidFill>
                  <a:srgbClr val="ffffff"/>
                </a:solidFill>
              </a:uFill>
              <a:latin typeface="Franklin Gothic Book"/>
            </a:endParaRPr>
          </a:p>
          <a:p>
            <a:pPr>
              <a:lnSpc>
                <a:spcPct val="113000"/>
              </a:lnSpc>
              <a:spcAft>
                <a:spcPts val="1500"/>
              </a:spcAft>
            </a:pPr>
            <a:endParaRPr b="0" lang="en-US" sz="1400" spc="-1" strike="noStrike">
              <a:solidFill>
                <a:srgbClr val="191b0e"/>
              </a:solidFill>
              <a:uFill>
                <a:solidFill>
                  <a:srgbClr val="ffffff"/>
                </a:solidFill>
              </a:uFill>
              <a:latin typeface="Franklin Gothic Book"/>
            </a:endParaRPr>
          </a:p>
          <a:p>
            <a:pPr>
              <a:lnSpc>
                <a:spcPct val="113000"/>
              </a:lnSpc>
              <a:spcAft>
                <a:spcPts val="1500"/>
              </a:spcAft>
            </a:pPr>
            <a:endParaRPr b="0" lang="en-US" sz="1400" spc="-1" strike="noStrike">
              <a:solidFill>
                <a:srgbClr val="191b0e"/>
              </a:solidFill>
              <a:uFill>
                <a:solidFill>
                  <a:srgbClr val="ffffff"/>
                </a:solidFill>
              </a:uFill>
              <a:latin typeface="Franklin Gothic Book"/>
            </a:endParaRPr>
          </a:p>
          <a:p>
            <a:pPr>
              <a:lnSpc>
                <a:spcPct val="113000"/>
              </a:lnSpc>
              <a:spcAft>
                <a:spcPts val="1500"/>
              </a:spcAft>
            </a:pPr>
            <a:endParaRPr b="0" lang="en-US" sz="1400" spc="-1" strike="noStrike">
              <a:solidFill>
                <a:srgbClr val="191b0e"/>
              </a:solidFill>
              <a:uFill>
                <a:solidFill>
                  <a:srgbClr val="ffffff"/>
                </a:solidFill>
              </a:uFill>
              <a:latin typeface="Franklin Gothic Book"/>
            </a:endParaRPr>
          </a:p>
          <a:p>
            <a:pPr>
              <a:lnSpc>
                <a:spcPct val="113000"/>
              </a:lnSpc>
              <a:spcAft>
                <a:spcPts val="1500"/>
              </a:spcAft>
            </a:pPr>
            <a:r>
              <a:rPr b="1" lang="en-US" sz="1600" spc="-1" strike="noStrike">
                <a:solidFill>
                  <a:srgbClr val="191b0e"/>
                </a:solidFill>
                <a:uFill>
                  <a:solidFill>
                    <a:srgbClr val="ffffff"/>
                  </a:solidFill>
                </a:uFill>
                <a:latin typeface="Courier New"/>
              </a:rPr>
              <a:t>Ideia ukan eta gero? </a:t>
            </a:r>
            <a:endParaRPr b="0" lang="en-US" sz="1600" spc="-1" strike="noStrike">
              <a:solidFill>
                <a:srgbClr val="191b0e"/>
              </a:solidFill>
              <a:uFill>
                <a:solidFill>
                  <a:srgbClr val="ffffff"/>
                </a:solidFill>
              </a:uFill>
              <a:latin typeface="Franklin Gothic Book"/>
            </a:endParaRPr>
          </a:p>
          <a:p>
            <a:pPr>
              <a:lnSpc>
                <a:spcPct val="113000"/>
              </a:lnSpc>
              <a:spcAft>
                <a:spcPts val="1500"/>
              </a:spcAft>
            </a:pPr>
            <a:r>
              <a:rPr b="0" lang="en-US" sz="1400" spc="-1" strike="noStrike">
                <a:solidFill>
                  <a:srgbClr val="191b0e"/>
                </a:solidFill>
                <a:uFill>
                  <a:solidFill>
                    <a:srgbClr val="ffffff"/>
                  </a:solidFill>
                </a:uFill>
                <a:latin typeface="Franklin Gothic Book"/>
              </a:rPr>
              <a:t>Gidoia idatzi behar da. Antzerki textu baten antzekoa da. Testuak zehatza izan behar du eta informazio ahalik eta gehien eman behar du. Istorioa eraikitzeko elementu horiek aipatu behar dira, besteak beste: lekuak, denbora, pertsonaiak, elkarrizketak,… pantailean ikusi beharko den guzia!  </a:t>
            </a:r>
            <a:endParaRPr b="0" lang="en-US" sz="1400" spc="-1" strike="noStrike">
              <a:solidFill>
                <a:srgbClr val="191b0e"/>
              </a:solidFill>
              <a:uFill>
                <a:solidFill>
                  <a:srgbClr val="ffffff"/>
                </a:solidFill>
              </a:uFill>
              <a:latin typeface="Franklin Gothic Book"/>
            </a:endParaRPr>
          </a:p>
          <a:p>
            <a:pPr>
              <a:lnSpc>
                <a:spcPct val="113000"/>
              </a:lnSpc>
              <a:spcAft>
                <a:spcPts val="1500"/>
              </a:spcAft>
            </a:pPr>
            <a:endParaRPr b="0" lang="en-US" sz="1400" spc="-1" strike="noStrike">
              <a:solidFill>
                <a:srgbClr val="191b0e"/>
              </a:solidFill>
              <a:uFill>
                <a:solidFill>
                  <a:srgbClr val="ffffff"/>
                </a:solidFill>
              </a:uFill>
              <a:latin typeface="Franklin Gothic Book"/>
            </a:endParaRPr>
          </a:p>
          <a:p>
            <a:pPr>
              <a:lnSpc>
                <a:spcPct val="113000"/>
              </a:lnSpc>
              <a:spcAft>
                <a:spcPts val="1500"/>
              </a:spcAft>
            </a:pPr>
            <a:endParaRPr b="0" lang="en-US" sz="1400" spc="-1" strike="noStrike">
              <a:solidFill>
                <a:srgbClr val="191b0e"/>
              </a:solidFill>
              <a:uFill>
                <a:solidFill>
                  <a:srgbClr val="ffffff"/>
                </a:solidFill>
              </a:uFill>
              <a:latin typeface="Franklin Gothic Book"/>
            </a:endParaRPr>
          </a:p>
        </p:txBody>
      </p:sp>
      <p:sp>
        <p:nvSpPr>
          <p:cNvPr id="296" name="CustomShape 3"/>
          <p:cNvSpPr/>
          <p:nvPr/>
        </p:nvSpPr>
        <p:spPr>
          <a:xfrm>
            <a:off x="789840" y="3023280"/>
            <a:ext cx="3855240" cy="750240"/>
          </a:xfrm>
          <a:prstGeom prst="rect">
            <a:avLst/>
          </a:prstGeom>
          <a:noFill/>
          <a:ln>
            <a:noFill/>
          </a:ln>
        </p:spPr>
        <p:style>
          <a:lnRef idx="0"/>
          <a:fillRef idx="0"/>
          <a:effectRef idx="0"/>
          <a:fontRef idx="minor"/>
        </p:style>
        <p:txBody>
          <a:bodyPr>
            <a:normAutofit/>
          </a:bodyPr>
          <a:p>
            <a:pPr>
              <a:lnSpc>
                <a:spcPct val="113000"/>
              </a:lnSpc>
              <a:spcAft>
                <a:spcPts val="1500"/>
              </a:spcAft>
            </a:pPr>
            <a:r>
              <a:rPr b="0" lang="eu-ES" sz="3000" spc="-1" strike="noStrike">
                <a:solidFill>
                  <a:srgbClr val="191b0e"/>
                </a:solidFill>
                <a:uFill>
                  <a:solidFill>
                    <a:srgbClr val="ffffff"/>
                  </a:solidFill>
                </a:uFill>
                <a:latin typeface="Franklin Gothic Book"/>
              </a:rPr>
              <a:t>Istoria eta gidoia</a:t>
            </a:r>
            <a:endParaRPr b="0" lang="eu-ES" sz="3000" spc="-1" strike="noStrike">
              <a:solidFill>
                <a:srgbClr val="000000"/>
              </a:solidFill>
              <a:uFill>
                <a:solidFill>
                  <a:srgbClr val="ffffff"/>
                </a:solidFill>
              </a:uFill>
              <a:latin typeface="Arial"/>
            </a:endParaRPr>
          </a:p>
        </p:txBody>
      </p:sp>
      <p:sp>
        <p:nvSpPr>
          <p:cNvPr id="297" name="CustomShape 4"/>
          <p:cNvSpPr/>
          <p:nvPr/>
        </p:nvSpPr>
        <p:spPr>
          <a:xfrm>
            <a:off x="789840" y="3907080"/>
            <a:ext cx="3789720" cy="1187640"/>
          </a:xfrm>
          <a:prstGeom prst="rect">
            <a:avLst/>
          </a:prstGeom>
          <a:solidFill>
            <a:schemeClr val="bg1">
              <a:lumMod val="85000"/>
            </a:schemeClr>
          </a:solidFill>
          <a:ln>
            <a:noFill/>
          </a:ln>
        </p:spPr>
        <p:style>
          <a:lnRef idx="0"/>
          <a:fillRef idx="0"/>
          <a:effectRef idx="0"/>
          <a:fontRef idx="minor"/>
        </p:style>
        <p:txBody>
          <a:bodyPr lIns="90000" rIns="90000" tIns="45000" bIns="45000"/>
          <a:p>
            <a:pPr algn="ctr">
              <a:lnSpc>
                <a:spcPct val="100000"/>
              </a:lnSpc>
            </a:pPr>
            <a:endParaRPr b="0" lang="eu-ES" sz="1800" spc="-1" strike="noStrike">
              <a:solidFill>
                <a:srgbClr val="000000"/>
              </a:solidFill>
              <a:uFill>
                <a:solidFill>
                  <a:srgbClr val="ffffff"/>
                </a:solidFill>
              </a:uFill>
              <a:latin typeface="Arial"/>
            </a:endParaRPr>
          </a:p>
          <a:p>
            <a:pPr algn="ctr">
              <a:lnSpc>
                <a:spcPct val="100000"/>
              </a:lnSpc>
            </a:pPr>
            <a:r>
              <a:rPr b="0" i="1" lang="eu-ES" sz="1800" spc="-1" strike="noStrike">
                <a:solidFill>
                  <a:srgbClr val="000000"/>
                </a:solidFill>
                <a:uFill>
                  <a:solidFill>
                    <a:srgbClr val="ffffff"/>
                  </a:solidFill>
                </a:uFill>
                <a:latin typeface="Courier New"/>
              </a:rPr>
              <a:t>KERITY, ipuinen etxea</a:t>
            </a:r>
            <a:endParaRPr b="0" lang="eu-ES" sz="1800" spc="-1" strike="noStrike">
              <a:solidFill>
                <a:srgbClr val="000000"/>
              </a:solidFill>
              <a:uFill>
                <a:solidFill>
                  <a:srgbClr val="ffffff"/>
                </a:solidFill>
              </a:uFill>
              <a:latin typeface="Arial"/>
            </a:endParaRPr>
          </a:p>
          <a:p>
            <a:pPr algn="ctr">
              <a:lnSpc>
                <a:spcPct val="100000"/>
              </a:lnSpc>
            </a:pPr>
            <a:r>
              <a:rPr b="0" lang="eu-ES" sz="1800" spc="-1" strike="noStrike">
                <a:solidFill>
                  <a:srgbClr val="000000"/>
                </a:solidFill>
                <a:uFill>
                  <a:solidFill>
                    <a:srgbClr val="ffffff"/>
                  </a:solidFill>
                </a:uFill>
                <a:latin typeface="Courier New"/>
              </a:rPr>
              <a:t>Anik Le Ray-k idatzirik</a:t>
            </a:r>
            <a:endParaRPr b="0" lang="eu-ES" sz="1800" spc="-1" strike="noStrike">
              <a:solidFill>
                <a:srgbClr val="000000"/>
              </a:solidFill>
              <a:uFill>
                <a:solidFill>
                  <a:srgbClr val="ffffff"/>
                </a:solidFill>
              </a:uFill>
              <a:latin typeface="Arial"/>
            </a:endParaRPr>
          </a:p>
          <a:p>
            <a:pPr algn="ctr">
              <a:lnSpc>
                <a:spcPct val="100000"/>
              </a:lnSpc>
            </a:pPr>
            <a:endParaRPr b="0" lang="eu-ES" sz="1800" spc="-1" strike="noStrike">
              <a:solidFill>
                <a:srgbClr val="000000"/>
              </a:solidFill>
              <a:uFill>
                <a:solidFill>
                  <a:srgbClr val="ffffff"/>
                </a:solidFill>
              </a:uFill>
              <a:latin typeface="Arial"/>
            </a:endParaRPr>
          </a:p>
        </p:txBody>
      </p:sp>
      <p:pic>
        <p:nvPicPr>
          <p:cNvPr id="298" name="Image 2" descr=""/>
          <p:cNvPicPr/>
          <p:nvPr/>
        </p:nvPicPr>
        <p:blipFill>
          <a:blip r:embed="rId1"/>
          <a:stretch/>
        </p:blipFill>
        <p:spPr>
          <a:xfrm>
            <a:off x="6611400" y="1757520"/>
            <a:ext cx="4188960" cy="279540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TextShape 1"/>
          <p:cNvSpPr txBox="1"/>
          <p:nvPr/>
        </p:nvSpPr>
        <p:spPr>
          <a:xfrm>
            <a:off x="614520" y="2043360"/>
            <a:ext cx="3855240" cy="1525320"/>
          </a:xfrm>
          <a:prstGeom prst="rect">
            <a:avLst/>
          </a:prstGeom>
          <a:noFill/>
          <a:ln>
            <a:noFill/>
          </a:ln>
        </p:spPr>
        <p:txBody>
          <a:bodyPr/>
          <a:p>
            <a:pPr>
              <a:lnSpc>
                <a:spcPct val="84000"/>
              </a:lnSpc>
            </a:pPr>
            <a:r>
              <a:rPr b="0" lang="en-US" sz="4800" spc="-1" strike="noStrike">
                <a:solidFill>
                  <a:srgbClr val="191b0e"/>
                </a:solidFill>
                <a:uFill>
                  <a:solidFill>
                    <a:srgbClr val="ffffff"/>
                  </a:solidFill>
                </a:uFill>
                <a:latin typeface="Franklin Gothic Book"/>
              </a:rPr>
              <a:t>Testutik irudira</a:t>
            </a:r>
            <a:endParaRPr b="0" lang="en-US" sz="4800" spc="-1" strike="noStrike">
              <a:solidFill>
                <a:srgbClr val="000000"/>
              </a:solidFill>
              <a:uFill>
                <a:solidFill>
                  <a:srgbClr val="ffffff"/>
                </a:solidFill>
              </a:uFill>
              <a:latin typeface="Franklin Gothic Book"/>
            </a:endParaRPr>
          </a:p>
        </p:txBody>
      </p:sp>
      <p:sp>
        <p:nvSpPr>
          <p:cNvPr id="300" name="TextShape 2"/>
          <p:cNvSpPr txBox="1"/>
          <p:nvPr/>
        </p:nvSpPr>
        <p:spPr>
          <a:xfrm>
            <a:off x="5939280" y="525600"/>
            <a:ext cx="5884200" cy="1401120"/>
          </a:xfrm>
          <a:prstGeom prst="rect">
            <a:avLst/>
          </a:prstGeom>
          <a:noFill/>
          <a:ln>
            <a:noFill/>
          </a:ln>
        </p:spPr>
        <p:txBody>
          <a:bodyPr>
            <a:normAutofit/>
          </a:bodyPr>
          <a:p>
            <a:pPr>
              <a:lnSpc>
                <a:spcPct val="113000"/>
              </a:lnSpc>
              <a:spcAft>
                <a:spcPts val="1500"/>
              </a:spcAft>
            </a:pPr>
            <a:r>
              <a:rPr b="0" lang="en-US" sz="1400" spc="-1" strike="noStrike">
                <a:solidFill>
                  <a:srgbClr val="000000"/>
                </a:solidFill>
                <a:uFill>
                  <a:solidFill>
                    <a:srgbClr val="ffffff"/>
                  </a:solidFill>
                </a:uFill>
                <a:latin typeface="Franklin Gothic Book"/>
              </a:rPr>
              <a:t>Gidoia prest delarik, talde ezberdinak hasten dira lanean. </a:t>
            </a:r>
            <a:endParaRPr b="0" lang="en-US" sz="1400" spc="-1" strike="noStrike">
              <a:solidFill>
                <a:srgbClr val="191b0e"/>
              </a:solidFill>
              <a:uFill>
                <a:solidFill>
                  <a:srgbClr val="ffffff"/>
                </a:solidFill>
              </a:uFill>
              <a:latin typeface="Franklin Gothic Book"/>
            </a:endParaRPr>
          </a:p>
          <a:p>
            <a:pPr>
              <a:lnSpc>
                <a:spcPct val="113000"/>
              </a:lnSpc>
              <a:spcAft>
                <a:spcPts val="1500"/>
              </a:spcAft>
            </a:pPr>
            <a:r>
              <a:rPr b="0" lang="en-US" sz="1400" spc="-1" strike="noStrike">
                <a:solidFill>
                  <a:srgbClr val="000000"/>
                </a:solidFill>
                <a:uFill>
                  <a:solidFill>
                    <a:srgbClr val="ffffff"/>
                  </a:solidFill>
                </a:uFill>
                <a:latin typeface="Franklin Gothic Book"/>
              </a:rPr>
              <a:t>Alde batetik, </a:t>
            </a:r>
            <a:r>
              <a:rPr b="0" i="1" lang="en-US" sz="1400" spc="-1" strike="noStrike">
                <a:solidFill>
                  <a:srgbClr val="000000"/>
                </a:solidFill>
                <a:uFill>
                  <a:solidFill>
                    <a:srgbClr val="ffffff"/>
                  </a:solidFill>
                </a:uFill>
                <a:latin typeface="Franklin Gothic Book"/>
              </a:rPr>
              <a:t>storyboard</a:t>
            </a:r>
            <a:r>
              <a:rPr b="0" lang="en-US" sz="1400" spc="-1" strike="noStrike">
                <a:solidFill>
                  <a:srgbClr val="000000"/>
                </a:solidFill>
                <a:uFill>
                  <a:solidFill>
                    <a:srgbClr val="ffffff"/>
                  </a:solidFill>
                </a:uFill>
                <a:latin typeface="Franklin Gothic Book"/>
              </a:rPr>
              <a:t>-a sortu behar da. Komiki baten antzekoa da. Horren bidez, istorioa nola kontatuko den azaltzen da: anguluak, planoen neurriak eta aldaketak, erritmoa…</a:t>
            </a:r>
            <a:endParaRPr b="0" lang="en-US" sz="1400" spc="-1" strike="noStrike">
              <a:solidFill>
                <a:srgbClr val="191b0e"/>
              </a:solidFill>
              <a:uFill>
                <a:solidFill>
                  <a:srgbClr val="ffffff"/>
                </a:solidFill>
              </a:uFill>
              <a:latin typeface="Franklin Gothic Book"/>
            </a:endParaRPr>
          </a:p>
        </p:txBody>
      </p:sp>
      <p:sp>
        <p:nvSpPr>
          <p:cNvPr id="301" name="CustomShape 3"/>
          <p:cNvSpPr/>
          <p:nvPr/>
        </p:nvSpPr>
        <p:spPr>
          <a:xfrm>
            <a:off x="789840" y="3666240"/>
            <a:ext cx="3789720" cy="639000"/>
          </a:xfrm>
          <a:prstGeom prst="rect">
            <a:avLst/>
          </a:prstGeom>
          <a:solidFill>
            <a:schemeClr val="bg1">
              <a:lumMod val="85000"/>
            </a:schemeClr>
          </a:solidFill>
          <a:ln>
            <a:noFill/>
          </a:ln>
        </p:spPr>
        <p:style>
          <a:lnRef idx="0"/>
          <a:fillRef idx="0"/>
          <a:effectRef idx="0"/>
          <a:fontRef idx="minor"/>
        </p:style>
        <p:txBody>
          <a:bodyPr lIns="90000" rIns="90000" tIns="45000" bIns="45000"/>
          <a:p>
            <a:pPr algn="ctr">
              <a:lnSpc>
                <a:spcPct val="100000"/>
              </a:lnSpc>
            </a:pPr>
            <a:r>
              <a:rPr b="0" lang="eu-ES" sz="1800" spc="-1" strike="noStrike">
                <a:solidFill>
                  <a:srgbClr val="000000"/>
                </a:solidFill>
                <a:uFill>
                  <a:solidFill>
                    <a:srgbClr val="ffffff"/>
                  </a:solidFill>
                </a:uFill>
                <a:latin typeface="Courier New"/>
              </a:rPr>
              <a:t>Storyboard-a</a:t>
            </a:r>
            <a:endParaRPr b="0" lang="eu-ES" sz="1800" spc="-1" strike="noStrike">
              <a:solidFill>
                <a:srgbClr val="000000"/>
              </a:solidFill>
              <a:uFill>
                <a:solidFill>
                  <a:srgbClr val="ffffff"/>
                </a:solidFill>
              </a:uFill>
              <a:latin typeface="Arial"/>
            </a:endParaRPr>
          </a:p>
          <a:p>
            <a:pPr algn="ctr">
              <a:lnSpc>
                <a:spcPct val="100000"/>
              </a:lnSpc>
            </a:pPr>
            <a:endParaRPr b="0" lang="eu-ES" sz="1800" spc="-1" strike="noStrike">
              <a:solidFill>
                <a:srgbClr val="000000"/>
              </a:solidFill>
              <a:uFill>
                <a:solidFill>
                  <a:srgbClr val="ffffff"/>
                </a:solidFill>
              </a:uFill>
              <a:latin typeface="Arial"/>
            </a:endParaRPr>
          </a:p>
        </p:txBody>
      </p:sp>
      <p:pic>
        <p:nvPicPr>
          <p:cNvPr id="302" name="Image 7" descr=""/>
          <p:cNvPicPr/>
          <p:nvPr/>
        </p:nvPicPr>
        <p:blipFill>
          <a:blip r:embed="rId1"/>
          <a:stretch/>
        </p:blipFill>
        <p:spPr>
          <a:xfrm>
            <a:off x="5810760" y="2003760"/>
            <a:ext cx="6085440" cy="44269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timing>
    <p:tnLst>
      <p:par>
        <p:cTn id="7" dur="indefinite" restart="never" nodeType="tmRoot">
          <p:childTnLst>
            <p:seq>
              <p:cTn id="8" dur="indefinite" nodeType="mainSeq">
                <p:childTnLst>
                  <p:par>
                    <p:cTn id="9" fill="hold">
                      <p:stCondLst>
                        <p:cond delay="0"/>
                      </p:stCondLst>
                      <p:childTnLst>
                        <p:par>
                          <p:cTn id="10" fill="hold">
                            <p:stCondLst>
                              <p:cond delay="0"/>
                            </p:stCondLst>
                            <p:childTnLst>
                              <p:par>
                                <p:cTn id="11" nodeType="after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seq>
              <p:cTn id="12" restart="whenNotActive" nodeType="interactiveSeq" fill="hold">
                <p:childTnLst>
                  <p:par>
                    <p:cTn id="13" fill="hold">
                      <p:stCondLst/>
                      <p:childTnLst>
                        <p:par>
                          <p:cTn id="14" fill="hold">
                            <p:stCondLst>
                              <p:cond delay="0"/>
                            </p:stCondLst>
                            <p:childTnLst>
                              <p:par>
                                <p:cTn id="15" nodeType="click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extShape 1"/>
          <p:cNvSpPr txBox="1"/>
          <p:nvPr/>
        </p:nvSpPr>
        <p:spPr>
          <a:xfrm>
            <a:off x="614520" y="2043360"/>
            <a:ext cx="3855240" cy="1525320"/>
          </a:xfrm>
          <a:prstGeom prst="rect">
            <a:avLst/>
          </a:prstGeom>
          <a:noFill/>
          <a:ln>
            <a:noFill/>
          </a:ln>
        </p:spPr>
        <p:txBody>
          <a:bodyPr/>
          <a:p>
            <a:pPr>
              <a:lnSpc>
                <a:spcPct val="84000"/>
              </a:lnSpc>
            </a:pPr>
            <a:r>
              <a:rPr b="0" lang="en-US" sz="4800" spc="-1" strike="noStrike">
                <a:solidFill>
                  <a:srgbClr val="191b0e"/>
                </a:solidFill>
                <a:uFill>
                  <a:solidFill>
                    <a:srgbClr val="ffffff"/>
                  </a:solidFill>
                </a:uFill>
                <a:latin typeface="Franklin Gothic Book"/>
              </a:rPr>
              <a:t>Testutik irudira</a:t>
            </a:r>
            <a:endParaRPr b="0" lang="en-US" sz="4800" spc="-1" strike="noStrike">
              <a:solidFill>
                <a:srgbClr val="000000"/>
              </a:solidFill>
              <a:uFill>
                <a:solidFill>
                  <a:srgbClr val="ffffff"/>
                </a:solidFill>
              </a:uFill>
              <a:latin typeface="Franklin Gothic Book"/>
            </a:endParaRPr>
          </a:p>
        </p:txBody>
      </p:sp>
      <p:sp>
        <p:nvSpPr>
          <p:cNvPr id="304" name="TextShape 2"/>
          <p:cNvSpPr txBox="1"/>
          <p:nvPr/>
        </p:nvSpPr>
        <p:spPr>
          <a:xfrm>
            <a:off x="5888880" y="848520"/>
            <a:ext cx="5884200" cy="2778120"/>
          </a:xfrm>
          <a:prstGeom prst="rect">
            <a:avLst/>
          </a:prstGeom>
          <a:noFill/>
          <a:ln>
            <a:noFill/>
          </a:ln>
        </p:spPr>
        <p:txBody>
          <a:bodyPr>
            <a:normAutofit/>
          </a:bodyPr>
          <a:p>
            <a:pPr>
              <a:lnSpc>
                <a:spcPct val="113000"/>
              </a:lnSpc>
              <a:spcAft>
                <a:spcPts val="1500"/>
              </a:spcAft>
            </a:pPr>
            <a:r>
              <a:rPr b="0" lang="en-US" sz="1400" spc="-1" strike="noStrike">
                <a:solidFill>
                  <a:srgbClr val="000000"/>
                </a:solidFill>
                <a:uFill>
                  <a:solidFill>
                    <a:srgbClr val="ffffff"/>
                  </a:solidFill>
                </a:uFill>
                <a:latin typeface="Franklin Gothic Book"/>
              </a:rPr>
              <a:t>Storyboard-an marrazkiak nahiko arruntak dira. Estiloa sortzea animatzaile eta marrazkilarien taldeari tokatzen zaio eta bereziki arte zuzendariari.</a:t>
            </a:r>
            <a:endParaRPr b="0" lang="en-US" sz="1400" spc="-1" strike="noStrike">
              <a:solidFill>
                <a:srgbClr val="191b0e"/>
              </a:solidFill>
              <a:uFill>
                <a:solidFill>
                  <a:srgbClr val="ffffff"/>
                </a:solidFill>
              </a:uFill>
              <a:latin typeface="Franklin Gothic Book"/>
            </a:endParaRPr>
          </a:p>
          <a:p>
            <a:pPr>
              <a:lnSpc>
                <a:spcPct val="113000"/>
              </a:lnSpc>
              <a:spcAft>
                <a:spcPts val="1500"/>
              </a:spcAft>
            </a:pPr>
            <a:r>
              <a:rPr b="1" lang="en-US" sz="1400" spc="-1" strike="noStrike">
                <a:solidFill>
                  <a:srgbClr val="000000"/>
                </a:solidFill>
                <a:uFill>
                  <a:solidFill>
                    <a:srgbClr val="ffffff"/>
                  </a:solidFill>
                </a:uFill>
                <a:latin typeface="Courier New"/>
              </a:rPr>
              <a:t>ARTE ZUZENDARIA</a:t>
            </a:r>
            <a:endParaRPr b="0" lang="en-US" sz="1400" spc="-1" strike="noStrike">
              <a:solidFill>
                <a:srgbClr val="191b0e"/>
              </a:solidFill>
              <a:uFill>
                <a:solidFill>
                  <a:srgbClr val="ffffff"/>
                </a:solidFill>
              </a:uFill>
              <a:latin typeface="Franklin Gothic Book"/>
            </a:endParaRPr>
          </a:p>
          <a:p>
            <a:pPr>
              <a:lnSpc>
                <a:spcPct val="113000"/>
              </a:lnSpc>
              <a:spcAft>
                <a:spcPts val="1500"/>
              </a:spcAft>
            </a:pPr>
            <a:r>
              <a:rPr b="0" lang="en-US" sz="1400" spc="-1" strike="noStrike">
                <a:solidFill>
                  <a:srgbClr val="191b0e"/>
                </a:solidFill>
                <a:uFill>
                  <a:solidFill>
                    <a:srgbClr val="ffffff"/>
                  </a:solidFill>
                </a:uFill>
                <a:latin typeface="Franklin Gothic Book"/>
              </a:rPr>
              <a:t>Gidoia eskuen artean, arte zuendariak istorio honen mundua sortu behar du. Marrazkien estiloa landu behar ditu giro bat eta pertsonaien nortasuna sortzeko. </a:t>
            </a:r>
            <a:endParaRPr b="0" lang="en-US" sz="1400" spc="-1" strike="noStrike">
              <a:solidFill>
                <a:srgbClr val="191b0e"/>
              </a:solidFill>
              <a:uFill>
                <a:solidFill>
                  <a:srgbClr val="ffffff"/>
                </a:solidFill>
              </a:uFill>
              <a:latin typeface="Franklin Gothic Book"/>
            </a:endParaRPr>
          </a:p>
          <a:p>
            <a:pPr>
              <a:lnSpc>
                <a:spcPct val="113000"/>
              </a:lnSpc>
              <a:spcAft>
                <a:spcPts val="1500"/>
              </a:spcAft>
            </a:pPr>
            <a:r>
              <a:rPr b="0" lang="en-US" sz="1400" spc="-1" strike="noStrike">
                <a:solidFill>
                  <a:srgbClr val="191b0e"/>
                </a:solidFill>
                <a:uFill>
                  <a:solidFill>
                    <a:srgbClr val="ffffff"/>
                  </a:solidFill>
                </a:uFill>
                <a:latin typeface="Franklin Gothic Book"/>
              </a:rPr>
              <a:t>Animatzaile eta marrazkilarien taldea kudeatzen du eta filmaren zuzendariarekin lan egiten du gidoia pantailara eramateko. </a:t>
            </a:r>
            <a:endParaRPr b="0" lang="en-US" sz="1400" spc="-1" strike="noStrike">
              <a:solidFill>
                <a:srgbClr val="191b0e"/>
              </a:solidFill>
              <a:uFill>
                <a:solidFill>
                  <a:srgbClr val="ffffff"/>
                </a:solidFill>
              </a:uFill>
              <a:latin typeface="Franklin Gothic Book"/>
            </a:endParaRPr>
          </a:p>
          <a:p>
            <a:pPr>
              <a:lnSpc>
                <a:spcPct val="113000"/>
              </a:lnSpc>
              <a:spcAft>
                <a:spcPts val="1500"/>
              </a:spcAft>
            </a:pPr>
            <a:r>
              <a:rPr b="1" lang="en-US" sz="1400" spc="-1" strike="noStrike">
                <a:solidFill>
                  <a:srgbClr val="191b0e"/>
                </a:solidFill>
                <a:uFill>
                  <a:solidFill>
                    <a:srgbClr val="ffffff"/>
                  </a:solidFill>
                </a:uFill>
                <a:latin typeface="Courier New"/>
              </a:rPr>
              <a:t>REBECCA DAUTREMER :</a:t>
            </a:r>
            <a:endParaRPr b="0" lang="en-US" sz="1400" spc="-1" strike="noStrike">
              <a:solidFill>
                <a:srgbClr val="191b0e"/>
              </a:solidFill>
              <a:uFill>
                <a:solidFill>
                  <a:srgbClr val="ffffff"/>
                </a:solidFill>
              </a:uFill>
              <a:latin typeface="Franklin Gothic Book"/>
            </a:endParaRPr>
          </a:p>
        </p:txBody>
      </p:sp>
      <p:sp>
        <p:nvSpPr>
          <p:cNvPr id="305" name="CustomShape 3"/>
          <p:cNvSpPr/>
          <p:nvPr/>
        </p:nvSpPr>
        <p:spPr>
          <a:xfrm>
            <a:off x="789840" y="3666240"/>
            <a:ext cx="3789720" cy="639000"/>
          </a:xfrm>
          <a:prstGeom prst="rect">
            <a:avLst/>
          </a:prstGeom>
          <a:solidFill>
            <a:schemeClr val="bg1">
              <a:lumMod val="85000"/>
            </a:schemeClr>
          </a:solidFill>
          <a:ln>
            <a:noFill/>
          </a:ln>
        </p:spPr>
        <p:style>
          <a:lnRef idx="0"/>
          <a:fillRef idx="0"/>
          <a:effectRef idx="0"/>
          <a:fontRef idx="minor"/>
        </p:style>
        <p:txBody>
          <a:bodyPr lIns="90000" rIns="90000" tIns="45000" bIns="45000"/>
          <a:p>
            <a:pPr algn="ctr">
              <a:lnSpc>
                <a:spcPct val="100000"/>
              </a:lnSpc>
            </a:pPr>
            <a:r>
              <a:rPr b="0" lang="eu-ES" sz="1800" spc="-1" strike="noStrike">
                <a:solidFill>
                  <a:srgbClr val="000000"/>
                </a:solidFill>
                <a:uFill>
                  <a:solidFill>
                    <a:srgbClr val="ffffff"/>
                  </a:solidFill>
                </a:uFill>
                <a:latin typeface="Courier New"/>
              </a:rPr>
              <a:t>Arte zuzendaritza</a:t>
            </a:r>
            <a:endParaRPr b="0" lang="eu-ES" sz="1800" spc="-1" strike="noStrike">
              <a:solidFill>
                <a:srgbClr val="000000"/>
              </a:solidFill>
              <a:uFill>
                <a:solidFill>
                  <a:srgbClr val="ffffff"/>
                </a:solidFill>
              </a:uFill>
              <a:latin typeface="Arial"/>
            </a:endParaRPr>
          </a:p>
          <a:p>
            <a:pPr algn="ctr">
              <a:lnSpc>
                <a:spcPct val="100000"/>
              </a:lnSpc>
            </a:pPr>
            <a:endParaRPr b="0" lang="eu-ES" sz="1800" spc="-1" strike="noStrike">
              <a:solidFill>
                <a:srgbClr val="000000"/>
              </a:solidFill>
              <a:uFill>
                <a:solidFill>
                  <a:srgbClr val="ffffff"/>
                </a:solidFill>
              </a:uFill>
              <a:latin typeface="Arial"/>
            </a:endParaRPr>
          </a:p>
        </p:txBody>
      </p:sp>
      <p:pic>
        <p:nvPicPr>
          <p:cNvPr id="306" name="Image 4" descr=""/>
          <p:cNvPicPr/>
          <p:nvPr/>
        </p:nvPicPr>
        <p:blipFill>
          <a:blip r:embed="rId1"/>
          <a:stretch/>
        </p:blipFill>
        <p:spPr>
          <a:xfrm>
            <a:off x="5819400" y="3692520"/>
            <a:ext cx="6107760" cy="2910600"/>
          </a:xfrm>
          <a:prstGeom prst="rect">
            <a:avLst/>
          </a:prstGeom>
          <a:ln>
            <a:noFill/>
          </a:ln>
        </p:spPr>
      </p:pic>
    </p:spTree>
  </p:cSld>
  <p:timing>
    <p:tnLst>
      <p:par>
        <p:cTn id="16" dur="indefinite" restart="never" nodeType="tmRoot">
          <p:childTnLst>
            <p:seq>
              <p:cTn id="17"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TextShape 1"/>
          <p:cNvSpPr txBox="1"/>
          <p:nvPr/>
        </p:nvSpPr>
        <p:spPr>
          <a:xfrm>
            <a:off x="765000" y="1301400"/>
            <a:ext cx="9612720" cy="2852280"/>
          </a:xfrm>
          <a:prstGeom prst="rect">
            <a:avLst/>
          </a:prstGeom>
          <a:noFill/>
          <a:ln>
            <a:noFill/>
          </a:ln>
        </p:spPr>
        <p:txBody>
          <a:bodyPr anchor="b"/>
          <a:p>
            <a:pPr algn="r">
              <a:lnSpc>
                <a:spcPct val="100000"/>
              </a:lnSpc>
            </a:pPr>
            <a:r>
              <a:rPr b="0" lang="en-US" sz="7200" spc="-1" strike="noStrike" cap="all">
                <a:solidFill>
                  <a:srgbClr val="efede3"/>
                </a:solidFill>
                <a:uFill>
                  <a:solidFill>
                    <a:srgbClr val="ffffff"/>
                  </a:solidFill>
                </a:uFill>
                <a:latin typeface="Franklin Gothic Book"/>
              </a:rPr>
              <a:t>REBECCA DAUTREMER</a:t>
            </a:r>
            <a:endParaRPr b="0" lang="en-US" sz="7200" spc="-1" strike="noStrike">
              <a:solidFill>
                <a:srgbClr val="ffffff"/>
              </a:solidFill>
              <a:uFill>
                <a:solidFill>
                  <a:srgbClr val="ffffff"/>
                </a:solidFill>
              </a:uFill>
              <a:latin typeface="Franklin Gothic Book"/>
            </a:endParaRPr>
          </a:p>
        </p:txBody>
      </p:sp>
      <p:sp>
        <p:nvSpPr>
          <p:cNvPr id="308" name="TextShape 2"/>
          <p:cNvSpPr txBox="1"/>
          <p:nvPr/>
        </p:nvSpPr>
        <p:spPr>
          <a:xfrm>
            <a:off x="765000" y="4216320"/>
            <a:ext cx="9612720" cy="1143000"/>
          </a:xfrm>
          <a:prstGeom prst="rect">
            <a:avLst/>
          </a:prstGeom>
          <a:noFill/>
          <a:ln>
            <a:noFill/>
          </a:ln>
        </p:spPr>
        <p:txBody>
          <a:bodyPr/>
          <a:p>
            <a:pPr algn="r">
              <a:lnSpc>
                <a:spcPct val="112000"/>
              </a:lnSpc>
            </a:pPr>
            <a:r>
              <a:rPr b="0" lang="en-US" sz="2400" spc="-1" strike="noStrike">
                <a:solidFill>
                  <a:srgbClr val="efede3"/>
                </a:solidFill>
                <a:uFill>
                  <a:solidFill>
                    <a:srgbClr val="ffffff"/>
                  </a:solidFill>
                </a:uFill>
                <a:latin typeface="Franklin Gothic Book"/>
              </a:rPr>
              <a:t>Ilustratzaile lanetik arte zuzendaria izatera </a:t>
            </a:r>
            <a:endParaRPr b="0" lang="en-US" sz="2400" spc="-1" strike="noStrike">
              <a:solidFill>
                <a:srgbClr val="efede3"/>
              </a:solidFill>
              <a:uFill>
                <a:solidFill>
                  <a:srgbClr val="ffffff"/>
                </a:solidFill>
              </a:uFill>
              <a:latin typeface="Franklin Gothic Book"/>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TextShape 1"/>
          <p:cNvSpPr txBox="1"/>
          <p:nvPr/>
        </p:nvSpPr>
        <p:spPr>
          <a:xfrm>
            <a:off x="540000" y="526680"/>
            <a:ext cx="3855240" cy="2157480"/>
          </a:xfrm>
          <a:prstGeom prst="rect">
            <a:avLst/>
          </a:prstGeom>
          <a:noFill/>
          <a:ln>
            <a:noFill/>
          </a:ln>
        </p:spPr>
        <p:txBody>
          <a:bodyPr/>
          <a:p>
            <a:pPr>
              <a:lnSpc>
                <a:spcPct val="84000"/>
              </a:lnSpc>
            </a:pPr>
            <a:r>
              <a:rPr b="0" lang="en-US" sz="4800" spc="-1" strike="noStrike">
                <a:solidFill>
                  <a:srgbClr val="191b0e"/>
                </a:solidFill>
                <a:uFill>
                  <a:solidFill>
                    <a:srgbClr val="ffffff"/>
                  </a:solidFill>
                </a:uFill>
                <a:latin typeface="Franklin Gothic Book"/>
              </a:rPr>
              <a:t>Rebecca</a:t>
            </a:r>
            <a:br/>
            <a:r>
              <a:rPr b="0" lang="en-US" sz="4800" spc="-1" strike="noStrike">
                <a:solidFill>
                  <a:srgbClr val="191b0e"/>
                </a:solidFill>
                <a:uFill>
                  <a:solidFill>
                    <a:srgbClr val="ffffff"/>
                  </a:solidFill>
                </a:uFill>
                <a:latin typeface="Franklin Gothic Book"/>
              </a:rPr>
              <a:t>Dautremer-en estiloa</a:t>
            </a:r>
            <a:endParaRPr b="0" lang="en-US" sz="4800" spc="-1" strike="noStrike">
              <a:solidFill>
                <a:srgbClr val="000000"/>
              </a:solidFill>
              <a:uFill>
                <a:solidFill>
                  <a:srgbClr val="ffffff"/>
                </a:solidFill>
              </a:uFill>
              <a:latin typeface="Franklin Gothic Book"/>
            </a:endParaRPr>
          </a:p>
        </p:txBody>
      </p:sp>
      <p:pic>
        <p:nvPicPr>
          <p:cNvPr id="310" name="Espace réservé du contenu 6" descr=""/>
          <p:cNvPicPr/>
          <p:nvPr/>
        </p:nvPicPr>
        <p:blipFill>
          <a:blip r:embed="rId1"/>
          <a:stretch/>
        </p:blipFill>
        <p:spPr>
          <a:xfrm>
            <a:off x="5746680" y="685800"/>
            <a:ext cx="1758960" cy="2004120"/>
          </a:xfrm>
          <a:prstGeom prst="rect">
            <a:avLst/>
          </a:prstGeom>
          <a:ln>
            <a:noFill/>
          </a:ln>
        </p:spPr>
      </p:pic>
      <p:pic>
        <p:nvPicPr>
          <p:cNvPr id="311" name="Espace réservé du contenu 6" descr=""/>
          <p:cNvPicPr/>
          <p:nvPr/>
        </p:nvPicPr>
        <p:blipFill>
          <a:blip r:embed="rId2"/>
          <a:stretch/>
        </p:blipFill>
        <p:spPr>
          <a:xfrm>
            <a:off x="7935840" y="698760"/>
            <a:ext cx="1758960" cy="1972800"/>
          </a:xfrm>
          <a:prstGeom prst="rect">
            <a:avLst/>
          </a:prstGeom>
          <a:ln>
            <a:noFill/>
          </a:ln>
        </p:spPr>
      </p:pic>
      <p:pic>
        <p:nvPicPr>
          <p:cNvPr id="312" name="Espace réservé du contenu 6" descr=""/>
          <p:cNvPicPr/>
          <p:nvPr/>
        </p:nvPicPr>
        <p:blipFill>
          <a:blip r:embed="rId3"/>
          <a:stretch/>
        </p:blipFill>
        <p:spPr>
          <a:xfrm>
            <a:off x="10207800" y="685800"/>
            <a:ext cx="1593000" cy="1998360"/>
          </a:xfrm>
          <a:prstGeom prst="rect">
            <a:avLst/>
          </a:prstGeom>
          <a:ln>
            <a:noFill/>
          </a:ln>
        </p:spPr>
      </p:pic>
      <p:pic>
        <p:nvPicPr>
          <p:cNvPr id="313" name="Espace réservé du contenu 6" descr=""/>
          <p:cNvPicPr/>
          <p:nvPr/>
        </p:nvPicPr>
        <p:blipFill>
          <a:blip r:embed="rId4"/>
          <a:stretch/>
        </p:blipFill>
        <p:spPr>
          <a:xfrm>
            <a:off x="5746680" y="4791600"/>
            <a:ext cx="1758960" cy="1949040"/>
          </a:xfrm>
          <a:prstGeom prst="rect">
            <a:avLst/>
          </a:prstGeom>
          <a:ln>
            <a:noFill/>
          </a:ln>
        </p:spPr>
      </p:pic>
      <p:pic>
        <p:nvPicPr>
          <p:cNvPr id="314" name="Espace réservé du contenu 6" descr=""/>
          <p:cNvPicPr/>
          <p:nvPr/>
        </p:nvPicPr>
        <p:blipFill>
          <a:blip r:embed="rId5"/>
          <a:srcRect l="3189" t="7360" r="3496" b="8441"/>
          <a:stretch/>
        </p:blipFill>
        <p:spPr>
          <a:xfrm>
            <a:off x="7852680" y="5043600"/>
            <a:ext cx="2091600" cy="1415160"/>
          </a:xfrm>
          <a:prstGeom prst="rect">
            <a:avLst/>
          </a:prstGeom>
          <a:ln>
            <a:noFill/>
          </a:ln>
        </p:spPr>
      </p:pic>
      <p:pic>
        <p:nvPicPr>
          <p:cNvPr id="315" name="Espace réservé du contenu 6" descr=""/>
          <p:cNvPicPr/>
          <p:nvPr/>
        </p:nvPicPr>
        <p:blipFill>
          <a:blip r:embed="rId6"/>
          <a:stretch/>
        </p:blipFill>
        <p:spPr>
          <a:xfrm>
            <a:off x="10125000" y="2856240"/>
            <a:ext cx="1758960" cy="1935000"/>
          </a:xfrm>
          <a:prstGeom prst="rect">
            <a:avLst/>
          </a:prstGeom>
          <a:ln>
            <a:noFill/>
          </a:ln>
        </p:spPr>
      </p:pic>
      <p:pic>
        <p:nvPicPr>
          <p:cNvPr id="316" name="Espace réservé du contenu 6" descr=""/>
          <p:cNvPicPr/>
          <p:nvPr/>
        </p:nvPicPr>
        <p:blipFill>
          <a:blip r:embed="rId7"/>
          <a:srcRect l="2185" t="3754" r="2473" b="12177"/>
          <a:stretch/>
        </p:blipFill>
        <p:spPr>
          <a:xfrm>
            <a:off x="6123600" y="2826720"/>
            <a:ext cx="3624120" cy="1828440"/>
          </a:xfrm>
          <a:prstGeom prst="rect">
            <a:avLst/>
          </a:prstGeom>
          <a:ln>
            <a:noFill/>
          </a:ln>
        </p:spPr>
      </p:pic>
      <p:pic>
        <p:nvPicPr>
          <p:cNvPr id="317" name="Espace réservé du contenu 6" descr=""/>
          <p:cNvPicPr/>
          <p:nvPr/>
        </p:nvPicPr>
        <p:blipFill>
          <a:blip r:embed="rId8"/>
          <a:stretch/>
        </p:blipFill>
        <p:spPr>
          <a:xfrm>
            <a:off x="10503720" y="5043600"/>
            <a:ext cx="1001520" cy="1415160"/>
          </a:xfrm>
          <a:prstGeom prst="rect">
            <a:avLst/>
          </a:prstGeom>
          <a:ln>
            <a:noFill/>
          </a:ln>
        </p:spPr>
      </p:pic>
      <p:sp>
        <p:nvSpPr>
          <p:cNvPr id="318" name="CustomShape 2"/>
          <p:cNvSpPr/>
          <p:nvPr/>
        </p:nvSpPr>
        <p:spPr>
          <a:xfrm>
            <a:off x="540000" y="2826720"/>
            <a:ext cx="4297680" cy="912600"/>
          </a:xfrm>
          <a:prstGeom prst="rect">
            <a:avLst/>
          </a:prstGeom>
          <a:noFill/>
          <a:ln>
            <a:noFill/>
          </a:ln>
        </p:spPr>
        <p:style>
          <a:lnRef idx="0"/>
          <a:fillRef idx="0"/>
          <a:effectRef idx="0"/>
          <a:fontRef idx="minor"/>
        </p:style>
        <p:txBody>
          <a:bodyPr lIns="90000" rIns="90000" tIns="45000" bIns="45000"/>
          <a:p>
            <a:pPr>
              <a:lnSpc>
                <a:spcPct val="100000"/>
              </a:lnSpc>
            </a:pPr>
            <a:r>
              <a:rPr b="0" lang="eu-ES" sz="1800" spc="-1" strike="noStrike">
                <a:solidFill>
                  <a:srgbClr val="000000"/>
                </a:solidFill>
                <a:uFill>
                  <a:solidFill>
                    <a:srgbClr val="ffffff"/>
                  </a:solidFill>
                </a:uFill>
                <a:latin typeface="Franklin Gothic Book"/>
              </a:rPr>
              <a:t>Koloreek garantzia dute bere obran ; gorriak eta urdinak usu atzematen dira. </a:t>
            </a:r>
            <a:endParaRPr b="0" lang="eu-ES" sz="1800" spc="-1" strike="noStrike">
              <a:solidFill>
                <a:srgbClr val="000000"/>
              </a:solidFill>
              <a:uFill>
                <a:solidFill>
                  <a:srgbClr val="ffffff"/>
                </a:solidFill>
              </a:uFill>
              <a:latin typeface="Arial"/>
            </a:endParaRPr>
          </a:p>
        </p:txBody>
      </p:sp>
    </p:spTree>
  </p:cSld>
  <p:timing>
    <p:tnLst>
      <p:par>
        <p:cTn id="18" dur="indefinite" restart="never" nodeType="tmRoot">
          <p:childTnLst>
            <p:seq>
              <p:cTn id="19" dur="indefinite" nodeType="mainSeq">
                <p:childTnLst>
                  <p:par>
                    <p:cTn id="20" fill="hold">
                      <p:stCondLst>
                        <p:cond delay="0"/>
                      </p:stCondLst>
                      <p:childTnLst>
                        <p:par>
                          <p:cTn id="21" fill="hold">
                            <p:stCondLst>
                              <p:cond delay="0"/>
                            </p:stCondLst>
                            <p:childTnLst>
                              <p:par>
                                <p:cTn id="22" nodeType="after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seq>
              <p:cTn id="23" restart="whenNotActive" nodeType="interactiveSeq" fill="hold">
                <p:childTnLst>
                  <p:par>
                    <p:cTn id="24" fill="hold">
                      <p:stCondLst/>
                      <p:childTnLst>
                        <p:par>
                          <p:cTn id="25" fill="hold">
                            <p:stCondLst>
                              <p:cond delay="0"/>
                            </p:stCondLst>
                            <p:childTnLst>
                              <p:par>
                                <p:cTn id="26" nodeType="clickEffect" fill="hold" presetClass="mediacall">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TextShape 1"/>
          <p:cNvSpPr txBox="1"/>
          <p:nvPr/>
        </p:nvSpPr>
        <p:spPr>
          <a:xfrm>
            <a:off x="1195560" y="2363040"/>
            <a:ext cx="9600840" cy="818640"/>
          </a:xfrm>
          <a:prstGeom prst="rect">
            <a:avLst/>
          </a:prstGeom>
          <a:noFill/>
          <a:ln>
            <a:noFill/>
          </a:ln>
        </p:spPr>
        <p:txBody>
          <a:bodyPr/>
          <a:p>
            <a:pPr>
              <a:lnSpc>
                <a:spcPct val="89000"/>
              </a:lnSpc>
            </a:pPr>
            <a:r>
              <a:rPr b="0" lang="en-US" sz="3000" spc="-1" strike="noStrike">
                <a:solidFill>
                  <a:srgbClr val="191b0e"/>
                </a:solidFill>
                <a:uFill>
                  <a:solidFill>
                    <a:srgbClr val="ffffff"/>
                  </a:solidFill>
                </a:uFill>
                <a:latin typeface="Franklin Gothic Book"/>
              </a:rPr>
              <a:t>Kerity filman paleta horiek erabili ditu, bereziki liburutegian eta dendan. Filmaren hasieran eta bukaeran, </a:t>
            </a:r>
            <a:r>
              <a:rPr b="0" i="1" lang="en-US" sz="1800" spc="-1" strike="noStrike">
                <a:solidFill>
                  <a:srgbClr val="000000"/>
                </a:solidFill>
                <a:uFill>
                  <a:solidFill>
                    <a:srgbClr val="ffffff"/>
                  </a:solidFill>
                </a:uFill>
                <a:latin typeface="Franklin Gothic Book"/>
              </a:rPr>
              <a:t>Dautremer-ek ez ditu gorri berdinak erabili : gorri gogor eta bortitzak nagusiak dira lehen partean, bukaeran aldiz, gorri goxoagoak eta beroagoak nahiago </a:t>
            </a:r>
            <a:r>
              <a:rPr b="0" i="1" lang="en-US" sz="1800" spc="-1" strike="noStrike">
                <a:solidFill>
                  <a:srgbClr val="191b0e"/>
                </a:solidFill>
                <a:uFill>
                  <a:solidFill>
                    <a:srgbClr val="ffffff"/>
                  </a:solidFill>
                </a:uFill>
                <a:latin typeface="Franklin Gothic Book"/>
              </a:rPr>
              <a:t>izan ditu. </a:t>
            </a:r>
            <a:br/>
            <a:br/>
            <a:r>
              <a:rPr b="0" lang="en-US" sz="3000" spc="-1" strike="noStrike">
                <a:solidFill>
                  <a:srgbClr val="191b0e"/>
                </a:solidFill>
                <a:uFill>
                  <a:solidFill>
                    <a:srgbClr val="ffffff"/>
                  </a:solidFill>
                </a:uFill>
                <a:latin typeface="Franklin Gothic Book"/>
              </a:rPr>
              <a:t>Horrek emozioak eta giro bat sentiarazten ditu. </a:t>
            </a:r>
            <a:endParaRPr b="0" lang="en-US" sz="3000" spc="-1" strike="noStrike">
              <a:solidFill>
                <a:srgbClr val="000000"/>
              </a:solidFill>
              <a:uFill>
                <a:solidFill>
                  <a:srgbClr val="ffffff"/>
                </a:solidFill>
              </a:uFill>
              <a:latin typeface="Franklin Gothic Book"/>
            </a:endParaRPr>
          </a:p>
        </p:txBody>
      </p:sp>
      <p:pic>
        <p:nvPicPr>
          <p:cNvPr id="320" name="Image 2" descr=""/>
          <p:cNvPicPr/>
          <p:nvPr/>
        </p:nvPicPr>
        <p:blipFill>
          <a:blip r:embed="rId1"/>
          <a:stretch/>
        </p:blipFill>
        <p:spPr>
          <a:xfrm>
            <a:off x="4865400" y="240120"/>
            <a:ext cx="3064680" cy="1923120"/>
          </a:xfrm>
          <a:prstGeom prst="rect">
            <a:avLst/>
          </a:prstGeom>
          <a:ln>
            <a:noFill/>
          </a:ln>
        </p:spPr>
      </p:pic>
      <p:pic>
        <p:nvPicPr>
          <p:cNvPr id="321" name="Image 3" descr=""/>
          <p:cNvPicPr/>
          <p:nvPr/>
        </p:nvPicPr>
        <p:blipFill>
          <a:blip r:embed="rId2"/>
          <a:stretch/>
        </p:blipFill>
        <p:spPr>
          <a:xfrm>
            <a:off x="4865400" y="4745160"/>
            <a:ext cx="3420360" cy="1922760"/>
          </a:xfrm>
          <a:prstGeom prst="rect">
            <a:avLst/>
          </a:prstGeom>
          <a:ln>
            <a:noFill/>
          </a:ln>
        </p:spPr>
      </p:pic>
      <p:pic>
        <p:nvPicPr>
          <p:cNvPr id="322" name="Image 4" descr=""/>
          <p:cNvPicPr/>
          <p:nvPr/>
        </p:nvPicPr>
        <p:blipFill>
          <a:blip r:embed="rId3"/>
          <a:stretch/>
        </p:blipFill>
        <p:spPr>
          <a:xfrm>
            <a:off x="8165880" y="240120"/>
            <a:ext cx="3541680" cy="1983240"/>
          </a:xfrm>
          <a:prstGeom prst="rect">
            <a:avLst/>
          </a:prstGeom>
          <a:ln>
            <a:noFill/>
          </a:ln>
        </p:spPr>
      </p:pic>
      <p:pic>
        <p:nvPicPr>
          <p:cNvPr id="323" name="Image 5" descr=""/>
          <p:cNvPicPr/>
          <p:nvPr/>
        </p:nvPicPr>
        <p:blipFill>
          <a:blip r:embed="rId4"/>
          <a:srcRect l="0" t="12441" r="0" b="12892"/>
          <a:stretch/>
        </p:blipFill>
        <p:spPr>
          <a:xfrm>
            <a:off x="1195560" y="240120"/>
            <a:ext cx="3434040" cy="1923120"/>
          </a:xfrm>
          <a:prstGeom prst="rect">
            <a:avLst/>
          </a:prstGeom>
          <a:ln>
            <a:noFill/>
          </a:ln>
        </p:spPr>
      </p:pic>
      <p:pic>
        <p:nvPicPr>
          <p:cNvPr id="324" name="Image 6" descr=""/>
          <p:cNvPicPr/>
          <p:nvPr/>
        </p:nvPicPr>
        <p:blipFill>
          <a:blip r:embed="rId5"/>
          <a:stretch/>
        </p:blipFill>
        <p:spPr>
          <a:xfrm>
            <a:off x="1195560" y="4745160"/>
            <a:ext cx="3434040" cy="1922760"/>
          </a:xfrm>
          <a:prstGeom prst="rect">
            <a:avLst/>
          </a:prstGeom>
          <a:ln>
            <a:noFill/>
          </a:ln>
        </p:spPr>
      </p:pic>
      <p:pic>
        <p:nvPicPr>
          <p:cNvPr id="325" name="Image 8" descr=""/>
          <p:cNvPicPr/>
          <p:nvPr/>
        </p:nvPicPr>
        <p:blipFill>
          <a:blip r:embed="rId6"/>
          <a:stretch/>
        </p:blipFill>
        <p:spPr>
          <a:xfrm>
            <a:off x="8504640" y="4749120"/>
            <a:ext cx="3420360" cy="191520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TextShape 1"/>
          <p:cNvSpPr txBox="1"/>
          <p:nvPr/>
        </p:nvSpPr>
        <p:spPr>
          <a:xfrm>
            <a:off x="1371600" y="685800"/>
            <a:ext cx="9600840" cy="780480"/>
          </a:xfrm>
          <a:prstGeom prst="rect">
            <a:avLst/>
          </a:prstGeom>
          <a:noFill/>
          <a:ln>
            <a:noFill/>
          </a:ln>
        </p:spPr>
        <p:txBody>
          <a:bodyPr>
            <a:normAutofit/>
          </a:bodyPr>
          <a:p>
            <a:pPr>
              <a:lnSpc>
                <a:spcPct val="100000"/>
              </a:lnSpc>
            </a:pPr>
            <a:r>
              <a:rPr b="0" lang="en-US" sz="4400" spc="-1" strike="noStrike">
                <a:solidFill>
                  <a:srgbClr val="191b0e"/>
                </a:solidFill>
                <a:uFill>
                  <a:solidFill>
                    <a:srgbClr val="ffffff"/>
                  </a:solidFill>
                </a:uFill>
                <a:latin typeface="Franklin Gothic Book"/>
              </a:rPr>
              <a:t>Lan prozesua</a:t>
            </a:r>
            <a:br/>
            <a:endParaRPr b="0" lang="en-US" sz="4400" spc="-1" strike="noStrike">
              <a:solidFill>
                <a:srgbClr val="000000"/>
              </a:solidFill>
              <a:uFill>
                <a:solidFill>
                  <a:srgbClr val="ffffff"/>
                </a:solidFill>
              </a:uFill>
              <a:latin typeface="Franklin Gothic Book"/>
            </a:endParaRPr>
          </a:p>
        </p:txBody>
      </p:sp>
      <p:sp>
        <p:nvSpPr>
          <p:cNvPr id="327" name="CustomShape 2"/>
          <p:cNvSpPr/>
          <p:nvPr/>
        </p:nvSpPr>
        <p:spPr>
          <a:xfrm>
            <a:off x="1371600" y="1729800"/>
            <a:ext cx="2736000" cy="1735560"/>
          </a:xfrm>
          <a:prstGeom prst="rect">
            <a:avLst/>
          </a:prstGeom>
          <a:noFill/>
          <a:ln>
            <a:noFill/>
          </a:ln>
        </p:spPr>
        <p:style>
          <a:lnRef idx="0"/>
          <a:fillRef idx="0"/>
          <a:effectRef idx="0"/>
          <a:fontRef idx="minor"/>
        </p:style>
        <p:txBody>
          <a:bodyPr lIns="90000" rIns="90000" tIns="45000" bIns="45000"/>
          <a:p>
            <a:pPr>
              <a:lnSpc>
                <a:spcPct val="100000"/>
              </a:lnSpc>
            </a:pPr>
            <a:r>
              <a:rPr b="0" lang="eu-ES" sz="1800" spc="-1" strike="noStrike">
                <a:solidFill>
                  <a:srgbClr val="000000"/>
                </a:solidFill>
                <a:uFill>
                  <a:solidFill>
                    <a:srgbClr val="ffffff"/>
                  </a:solidFill>
                </a:uFill>
                <a:latin typeface="Franklin Gothic Book"/>
              </a:rPr>
              <a:t>Dautremer-ek lan prozesua azaltzen du. Rebecca Dautremer – mis grandes retos bideoan : 46’50tan hasten da</a:t>
            </a:r>
            <a:endParaRPr b="0" lang="eu-ES" sz="1800" spc="-1" strike="noStrike">
              <a:solidFill>
                <a:srgbClr val="000000"/>
              </a:solidFill>
              <a:uFill>
                <a:solidFill>
                  <a:srgbClr val="ffffff"/>
                </a:solidFill>
              </a:uFill>
              <a:latin typeface="Arial"/>
            </a:endParaRPr>
          </a:p>
        </p:txBody>
      </p:sp>
      <p:pic>
        <p:nvPicPr>
          <p:cNvPr id="328" name="Image 10" descr=""/>
          <p:cNvPicPr/>
          <p:nvPr/>
        </p:nvPicPr>
        <p:blipFill>
          <a:blip r:embed="rId1"/>
          <a:stretch/>
        </p:blipFill>
        <p:spPr>
          <a:xfrm>
            <a:off x="5032080" y="1178640"/>
            <a:ext cx="6505200" cy="488052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TM10001105[[fn=Rogner]]</Template>
  <TotalTime>637</TotalTime>
  <Application>LibreOffice/5.2.7.2$Linux_X86_64 LibreOffice_project/20m0$Build-2</Application>
  <Words>404</Words>
  <Paragraphs>49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2020-02-14T12:56:37Z</dcterms:created>
  <dc:creator>Maitane Hernandez</dc:creator>
  <dc:description/>
  <dc:language>eu-ES</dc:language>
  <cp:lastModifiedBy>Maitane Eyheramonho</cp:lastModifiedBy>
  <dcterms:modified xsi:type="dcterms:W3CDTF">2020-02-25T21:04:42Z</dcterms:modified>
  <cp:revision>37</cp:revision>
  <dc:subject/>
  <dc:title>Kerity</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3</vt:i4>
  </property>
  <property fmtid="{D5CDD505-2E9C-101B-9397-08002B2CF9AE}" pid="7" name="Notes">
    <vt:i4>0</vt:i4>
  </property>
  <property fmtid="{D5CDD505-2E9C-101B-9397-08002B2CF9AE}" pid="8" name="PresentationFormat">
    <vt:lpwstr>Personnalisé</vt:lpwstr>
  </property>
  <property fmtid="{D5CDD505-2E9C-101B-9397-08002B2CF9AE}" pid="9" name="ScaleCrop">
    <vt:bool>0</vt:bool>
  </property>
  <property fmtid="{D5CDD505-2E9C-101B-9397-08002B2CF9AE}" pid="10" name="ShareDoc">
    <vt:bool>0</vt:bool>
  </property>
  <property fmtid="{D5CDD505-2E9C-101B-9397-08002B2CF9AE}" pid="11" name="Slides">
    <vt:i4>16</vt:i4>
  </property>
</Properties>
</file>