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3" r:id="rId6"/>
    <p:sldId id="262" r:id="rId7"/>
    <p:sldId id="264" r:id="rId8"/>
    <p:sldId id="266" r:id="rId9"/>
    <p:sldId id="267" r:id="rId10"/>
    <p:sldId id="268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599" autoAdjust="0"/>
  </p:normalViewPr>
  <p:slideViewPr>
    <p:cSldViewPr>
      <p:cViewPr varScale="1">
        <p:scale>
          <a:sx n="65" d="100"/>
          <a:sy n="65" d="100"/>
        </p:scale>
        <p:origin x="-1306" y="-16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06/10/2011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06/10/2011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06/10/2011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06/10/2011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06/10/2011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06/10/2011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06/10/2011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06/10/2011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06/10/2011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06/10/2011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06/10/2011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06/10/2011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.gi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75656" y="476672"/>
            <a:ext cx="6624736" cy="1470025"/>
          </a:xfrm>
        </p:spPr>
        <p:txBody>
          <a:bodyPr/>
          <a:lstStyle/>
          <a:p>
            <a:r>
              <a:rPr lang="fr-FR" dirty="0" err="1" smtClean="0"/>
              <a:t>Irakurketa</a:t>
            </a:r>
            <a:r>
              <a:rPr lang="fr-FR" dirty="0" smtClean="0"/>
              <a:t> </a:t>
            </a:r>
            <a:r>
              <a:rPr lang="fr-FR" dirty="0" err="1" smtClean="0"/>
              <a:t>libürüxka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2011-2012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3284984"/>
            <a:ext cx="8064896" cy="720080"/>
          </a:xfrm>
        </p:spPr>
        <p:txBody>
          <a:bodyPr>
            <a:normAutofit fontScale="92500"/>
          </a:bodyPr>
          <a:lstStyle/>
          <a:p>
            <a:pPr algn="l"/>
            <a:r>
              <a:rPr lang="fr-FR" dirty="0" err="1" smtClean="0">
                <a:latin typeface="Comic Sans MS" pitchFamily="66" charset="0"/>
              </a:rPr>
              <a:t>Izen</a:t>
            </a:r>
            <a:r>
              <a:rPr lang="fr-FR" dirty="0" smtClean="0">
                <a:latin typeface="Comic Sans MS" pitchFamily="66" charset="0"/>
              </a:rPr>
              <a:t> </a:t>
            </a:r>
            <a:r>
              <a:rPr lang="fr-FR" dirty="0" err="1" smtClean="0">
                <a:latin typeface="Comic Sans MS" pitchFamily="66" charset="0"/>
              </a:rPr>
              <a:t>ttipia</a:t>
            </a:r>
            <a:r>
              <a:rPr lang="fr-FR" dirty="0" smtClean="0">
                <a:latin typeface="Comic Sans MS" pitchFamily="66" charset="0"/>
              </a:rPr>
              <a:t> : ………………………………………………………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0" y="4365104"/>
            <a:ext cx="8064896" cy="72008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3200" dirty="0" err="1" smtClean="0">
                <a:solidFill>
                  <a:schemeClr val="tx1">
                    <a:tint val="75000"/>
                  </a:schemeClr>
                </a:solidFill>
                <a:latin typeface="Comic Sans MS" pitchFamily="66" charset="0"/>
              </a:rPr>
              <a:t>Deitüra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omic Sans MS" pitchFamily="66" charset="0"/>
              </a:rPr>
              <a:t> :…………………………………………………………....... 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</a:endParaRP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0" y="5517232"/>
            <a:ext cx="8064896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3200" dirty="0" smtClean="0">
                <a:solidFill>
                  <a:schemeClr val="tx1">
                    <a:tint val="75000"/>
                  </a:schemeClr>
                </a:solidFill>
                <a:latin typeface="Comic Sans MS" pitchFamily="66" charset="0"/>
              </a:rPr>
              <a:t>Maila 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omic Sans MS" pitchFamily="66" charset="0"/>
              </a:rPr>
              <a:t>:……………………………………………………………… 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</a:endParaRP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0" y="2276872"/>
            <a:ext cx="8064896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omic Sans MS" pitchFamily="66" charset="0"/>
              </a:rPr>
              <a:t>Eskola : ………………………………………………………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</a:endParaRPr>
          </a:p>
        </p:txBody>
      </p:sp>
      <p:pic>
        <p:nvPicPr>
          <p:cNvPr id="3074" name="Picture 2" descr="C:\Users\maritxu\Desktop\irudiak\crayons-0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134173">
            <a:off x="421193" y="1543"/>
            <a:ext cx="1426036" cy="18160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0" y="188640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Libürüak</a:t>
            </a:r>
            <a:r>
              <a:rPr lang="fr-FR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FR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agertzen</a:t>
            </a:r>
            <a:r>
              <a:rPr lang="fr-FR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FR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dütüan</a:t>
            </a:r>
            <a:r>
              <a:rPr lang="fr-FR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FR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sentimentüak</a:t>
            </a:r>
            <a:r>
              <a:rPr lang="fr-FR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</a:t>
            </a:r>
            <a:r>
              <a:rPr lang="fr-FR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handiek</a:t>
            </a:r>
            <a:r>
              <a:rPr lang="fr-FR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FR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idatziz</a:t>
            </a:r>
            <a:r>
              <a:rPr lang="fr-FR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FR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ere</a:t>
            </a:r>
            <a:r>
              <a:rPr lang="fr-FR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bai) </a:t>
            </a:r>
            <a:endParaRPr lang="fr-FR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050" name="Picture 2" descr="C:\Users\maritxu\Desktop\irudiak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20688"/>
            <a:ext cx="1080120" cy="1080120"/>
          </a:xfrm>
          <a:prstGeom prst="rect">
            <a:avLst/>
          </a:prstGeom>
          <a:noFill/>
        </p:spPr>
      </p:pic>
      <p:pic>
        <p:nvPicPr>
          <p:cNvPr id="2053" name="Picture 5" descr="C:\Users\maritxu\Desktop\irudiak\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916832"/>
            <a:ext cx="1152128" cy="1003377"/>
          </a:xfrm>
          <a:prstGeom prst="rect">
            <a:avLst/>
          </a:prstGeom>
          <a:noFill/>
        </p:spPr>
      </p:pic>
      <p:pic>
        <p:nvPicPr>
          <p:cNvPr id="2054" name="Picture 6" descr="C:\Users\maritxu\Desktop\irudiak\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3140968"/>
            <a:ext cx="1008112" cy="1109376"/>
          </a:xfrm>
          <a:prstGeom prst="rect">
            <a:avLst/>
          </a:prstGeom>
          <a:noFill/>
        </p:spPr>
      </p:pic>
      <p:pic>
        <p:nvPicPr>
          <p:cNvPr id="2055" name="Picture 7" descr="C:\Users\maritxu\Desktop\irudiak\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4581128"/>
            <a:ext cx="864096" cy="877431"/>
          </a:xfrm>
          <a:prstGeom prst="rect">
            <a:avLst/>
          </a:prstGeom>
          <a:noFill/>
        </p:spPr>
      </p:pic>
      <p:pic>
        <p:nvPicPr>
          <p:cNvPr id="2056" name="Picture 8" descr="C:\Users\maritxu\Desktop\irudiak\8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9552" y="5733256"/>
            <a:ext cx="934886" cy="830709"/>
          </a:xfrm>
          <a:prstGeom prst="rect">
            <a:avLst/>
          </a:prstGeom>
          <a:noFill/>
        </p:spPr>
      </p:pic>
      <p:pic>
        <p:nvPicPr>
          <p:cNvPr id="12" name="Picture 2" descr="C:\Users\maritxu\Desktop\irudiak\crayons-08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1034506">
            <a:off x="7761431" y="-72871"/>
            <a:ext cx="1426036" cy="18160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0" y="18864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Marraztü</a:t>
            </a:r>
            <a:r>
              <a:rPr lang="fr-FR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FR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ezazü</a:t>
            </a:r>
            <a:r>
              <a:rPr lang="fr-FR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FR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istorian</a:t>
            </a:r>
            <a:r>
              <a:rPr lang="fr-FR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FR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maitatü</a:t>
            </a:r>
            <a:r>
              <a:rPr lang="fr-FR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FR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düzün</a:t>
            </a:r>
            <a:r>
              <a:rPr lang="fr-FR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FR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momentoa</a:t>
            </a:r>
            <a:r>
              <a:rPr lang="fr-FR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r>
              <a:rPr lang="fr-FR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fr-FR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handientako</a:t>
            </a:r>
            <a:r>
              <a:rPr lang="fr-FR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FR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idatziz</a:t>
            </a:r>
            <a:r>
              <a:rPr lang="fr-FR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FR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ere</a:t>
            </a:r>
            <a:r>
              <a:rPr lang="fr-FR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bai)</a:t>
            </a:r>
            <a:r>
              <a:rPr lang="fr-FR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fr-FR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8" name="Picture 2" descr="C:\Users\maritxu\Desktop\irudiak\crayons-0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845311">
            <a:off x="7723915" y="-97157"/>
            <a:ext cx="1426036" cy="18160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0" y="188640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Hiztegitto</a:t>
            </a:r>
            <a:endParaRPr lang="fr-FR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Picture 2" descr="C:\Users\maritxu\Desktop\irudiak\crayons-0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587055">
            <a:off x="7782144" y="51144"/>
            <a:ext cx="1426036" cy="18160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0" y="188640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Ene</a:t>
            </a:r>
            <a:r>
              <a:rPr lang="fr-FR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FR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xokoa</a:t>
            </a:r>
            <a:r>
              <a:rPr lang="fr-FR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: </a:t>
            </a:r>
            <a:r>
              <a:rPr lang="fr-FR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marrazki</a:t>
            </a:r>
            <a:r>
              <a:rPr lang="fr-FR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fr-FR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kolatze</a:t>
            </a:r>
            <a:r>
              <a:rPr lang="fr-FR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fr-FR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erranaldi</a:t>
            </a:r>
            <a:r>
              <a:rPr lang="fr-FR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….</a:t>
            </a:r>
            <a:endParaRPr lang="fr-FR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Picture 2" descr="C:\Users\maritxu\Desktop\irudiak\crayons-0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587055">
            <a:off x="7782144" y="51144"/>
            <a:ext cx="1426036" cy="18160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ritxu\Desktop\irudiak\img0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242040">
            <a:off x="510822" y="391321"/>
            <a:ext cx="1844367" cy="1704729"/>
          </a:xfrm>
          <a:prstGeom prst="rect">
            <a:avLst/>
          </a:prstGeom>
          <a:noFill/>
        </p:spPr>
      </p:pic>
      <p:pic>
        <p:nvPicPr>
          <p:cNvPr id="1027" name="Picture 3" descr="C:\Users\maritxu\Desktop\irudiak\img00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724474">
            <a:off x="6576748" y="441226"/>
            <a:ext cx="1604050" cy="2160240"/>
          </a:xfrm>
          <a:prstGeom prst="rect">
            <a:avLst/>
          </a:prstGeom>
          <a:noFill/>
        </p:spPr>
      </p:pic>
      <p:pic>
        <p:nvPicPr>
          <p:cNvPr id="1028" name="Picture 4" descr="C:\Users\maritxu\Desktop\irudiak\img00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319338">
            <a:off x="6725520" y="2637631"/>
            <a:ext cx="1584176" cy="2195022"/>
          </a:xfrm>
          <a:prstGeom prst="rect">
            <a:avLst/>
          </a:prstGeom>
          <a:noFill/>
        </p:spPr>
      </p:pic>
      <p:pic>
        <p:nvPicPr>
          <p:cNvPr id="1029" name="Picture 5" descr="C:\Users\maritxu\Desktop\irudiak\img00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1311778">
            <a:off x="1774822" y="1911945"/>
            <a:ext cx="1689311" cy="2056532"/>
          </a:xfrm>
          <a:prstGeom prst="rect">
            <a:avLst/>
          </a:prstGeom>
          <a:noFill/>
        </p:spPr>
      </p:pic>
      <p:pic>
        <p:nvPicPr>
          <p:cNvPr id="1030" name="Picture 6" descr="C:\Users\maritxu\Desktop\irudiak\img01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19872" y="476672"/>
            <a:ext cx="1480420" cy="2324894"/>
          </a:xfrm>
          <a:prstGeom prst="rect">
            <a:avLst/>
          </a:prstGeom>
          <a:noFill/>
        </p:spPr>
      </p:pic>
      <p:pic>
        <p:nvPicPr>
          <p:cNvPr id="1031" name="Picture 7" descr="C:\Users\maritxu\Desktop\irudiak\img011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7544" y="4537048"/>
            <a:ext cx="1440160" cy="1679062"/>
          </a:xfrm>
          <a:prstGeom prst="rect">
            <a:avLst/>
          </a:prstGeom>
          <a:noFill/>
        </p:spPr>
      </p:pic>
      <p:pic>
        <p:nvPicPr>
          <p:cNvPr id="1032" name="Picture 8" descr="C:\Users\maritxu\Desktop\irudiak\img013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236296" y="5085184"/>
            <a:ext cx="1545059" cy="1295275"/>
          </a:xfrm>
          <a:prstGeom prst="rect">
            <a:avLst/>
          </a:prstGeom>
          <a:noFill/>
        </p:spPr>
      </p:pic>
      <p:pic>
        <p:nvPicPr>
          <p:cNvPr id="1033" name="Picture 9" descr="C:\Users\maritxu\Desktop\irudiak\img014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1199061">
            <a:off x="4766661" y="2379318"/>
            <a:ext cx="1695632" cy="1437901"/>
          </a:xfrm>
          <a:prstGeom prst="rect">
            <a:avLst/>
          </a:prstGeom>
          <a:noFill/>
        </p:spPr>
      </p:pic>
      <p:pic>
        <p:nvPicPr>
          <p:cNvPr id="2" name="Picture 2" descr="C:\Users\maritxu\Desktop\irudiak\pello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19810538">
            <a:off x="2401939" y="4153122"/>
            <a:ext cx="1584883" cy="1540859"/>
          </a:xfrm>
          <a:prstGeom prst="rect">
            <a:avLst/>
          </a:prstGeom>
          <a:noFill/>
        </p:spPr>
      </p:pic>
      <p:pic>
        <p:nvPicPr>
          <p:cNvPr id="3" name="Picture 3" descr="C:\Users\maritxu\Desktop\irudiak\neu naiz azkarrena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644008" y="4509120"/>
            <a:ext cx="1143000" cy="1743075"/>
          </a:xfrm>
          <a:prstGeom prst="rect">
            <a:avLst/>
          </a:prstGeom>
          <a:noFill/>
        </p:spPr>
      </p:pic>
      <p:pic>
        <p:nvPicPr>
          <p:cNvPr id="4" name="Picture 4" descr="C:\Users\maritxu\Desktop\irudiak\arton59-f2d32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220072" y="188640"/>
            <a:ext cx="1400175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75856" y="188640"/>
            <a:ext cx="2376264" cy="1872208"/>
          </a:xfrm>
          <a:ln w="22225">
            <a:solidFill>
              <a:schemeClr val="tx1"/>
            </a:solidFill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14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Libürüaren</a:t>
            </a:r>
            <a:r>
              <a:rPr lang="fr-FR" sz="1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FR" sz="14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axala</a:t>
            </a:r>
            <a:r>
              <a:rPr lang="fr-FR" sz="1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FR" sz="14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kolatü</a:t>
            </a:r>
            <a:endParaRPr lang="fr-FR" sz="14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2996952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Izen</a:t>
            </a:r>
            <a:r>
              <a:rPr lang="fr-FR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fr-FR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bürüa</a:t>
            </a:r>
            <a:r>
              <a:rPr lang="fr-FR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F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  <a:r>
              <a:rPr lang="fr-F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………………………………………………………………………………………………………………….. </a:t>
            </a:r>
            <a:endParaRPr lang="fr-FR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386104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/>
              <a:t>Idazlea</a:t>
            </a:r>
            <a:r>
              <a:rPr lang="fr-FR" dirty="0" smtClean="0"/>
              <a:t> : </a:t>
            </a:r>
            <a:r>
              <a:rPr lang="fr-FR" dirty="0" smtClean="0"/>
              <a:t>……………………………………………….……………………………………………………………………………………...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0" y="486916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/>
              <a:t>Argitaletxea</a:t>
            </a:r>
            <a:r>
              <a:rPr lang="fr-FR" dirty="0" smtClean="0"/>
              <a:t> : </a:t>
            </a:r>
            <a:r>
              <a:rPr lang="fr-FR" dirty="0" smtClean="0"/>
              <a:t>…………………………………………………………………………………………………....………………………..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0" y="573325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/>
              <a:t>Prezioa</a:t>
            </a:r>
            <a:r>
              <a:rPr lang="fr-FR" dirty="0" smtClean="0"/>
              <a:t> : </a:t>
            </a:r>
            <a:r>
              <a:rPr lang="fr-FR" dirty="0" smtClean="0"/>
              <a:t>……………………………………………………………………………………………………………………………………….</a:t>
            </a:r>
            <a:endParaRPr lang="fr-FR" dirty="0"/>
          </a:p>
        </p:txBody>
      </p:sp>
      <p:pic>
        <p:nvPicPr>
          <p:cNvPr id="10" name="Picture 2" descr="C:\Users\maritxu\Desktop\irudiak\crayons-0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74070">
            <a:off x="7778935" y="208331"/>
            <a:ext cx="1229340" cy="156557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476672"/>
            <a:ext cx="78843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Pertsonajeak</a:t>
            </a:r>
            <a:r>
              <a:rPr lang="fr-FR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FR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marrazt</a:t>
            </a:r>
            <a:r>
              <a:rPr lang="fr-FR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FR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etzatzü</a:t>
            </a:r>
            <a:r>
              <a:rPr lang="fr-FR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F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  <a:endParaRPr lang="fr-FR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Picture 2" descr="C:\Users\maritxu\Desktop\irudiak\crayons-0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498288">
            <a:off x="7939191" y="13444"/>
            <a:ext cx="1219622" cy="15531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188640"/>
            <a:ext cx="7812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Pertsonajeak</a:t>
            </a:r>
            <a:r>
              <a:rPr lang="fr-FR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FR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izenta</a:t>
            </a:r>
            <a:r>
              <a:rPr lang="fr-FR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FR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etzatzü</a:t>
            </a:r>
            <a:r>
              <a:rPr lang="fr-FR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:</a:t>
            </a:r>
            <a:endParaRPr lang="fr-FR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Picture 2" descr="C:\Users\maritxu\Desktop\irudiak\crayons-0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39247">
            <a:off x="7703932" y="1993"/>
            <a:ext cx="1426036" cy="18160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188640"/>
            <a:ext cx="80283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Pertsonaje</a:t>
            </a:r>
            <a:r>
              <a:rPr lang="fr-FR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FR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nausia</a:t>
            </a:r>
            <a:r>
              <a:rPr lang="fr-FR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FR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izenta</a:t>
            </a:r>
            <a:r>
              <a:rPr lang="fr-FR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FR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eta</a:t>
            </a:r>
            <a:r>
              <a:rPr lang="fr-FR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FR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marrazt</a:t>
            </a:r>
            <a:r>
              <a:rPr lang="fr-FR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FR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ezazü</a:t>
            </a:r>
            <a:r>
              <a:rPr lang="fr-FR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:</a:t>
            </a:r>
            <a:endParaRPr lang="fr-FR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Picture 2" descr="C:\Users\maritxu\Desktop\irudiak\crayons-0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13049">
            <a:off x="7785860" y="-19128"/>
            <a:ext cx="1426036" cy="18160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0" y="260648"/>
            <a:ext cx="87484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Ipuinaren</a:t>
            </a:r>
            <a:r>
              <a:rPr lang="fr-FR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FR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llabürbena</a:t>
            </a:r>
            <a:r>
              <a:rPr lang="fr-FR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FR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idatz</a:t>
            </a:r>
            <a:r>
              <a:rPr lang="fr-FR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FR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ezazü</a:t>
            </a:r>
            <a:r>
              <a:rPr lang="fr-FR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fr-FR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kronologia</a:t>
            </a:r>
            <a:r>
              <a:rPr lang="fr-FR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FR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errespetatüz</a:t>
            </a:r>
            <a:r>
              <a:rPr lang="fr-FR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fr-FR" sz="1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fr-FR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fr-FR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handientako</a:t>
            </a:r>
            <a:r>
              <a:rPr lang="fr-FR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endParaRPr lang="fr-FR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6" name="Picture 2" descr="C:\Users\maritxu\Desktop\irudiak\crayons-0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1552">
            <a:off x="7715054" y="-18574"/>
            <a:ext cx="1426036" cy="18160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0" y="188640"/>
            <a:ext cx="770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Irudiak</a:t>
            </a:r>
            <a:r>
              <a:rPr lang="fr-FR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ordre </a:t>
            </a:r>
            <a:r>
              <a:rPr lang="fr-FR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honean</a:t>
            </a:r>
            <a:r>
              <a:rPr lang="fr-FR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FR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ezar</a:t>
            </a:r>
            <a:r>
              <a:rPr lang="fr-FR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fr-FR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eta</a:t>
            </a:r>
            <a:r>
              <a:rPr lang="fr-FR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FR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erranaldi</a:t>
            </a:r>
            <a:r>
              <a:rPr lang="fr-FR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FR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batez</a:t>
            </a:r>
            <a:r>
              <a:rPr lang="fr-FR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FR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konta</a:t>
            </a:r>
            <a:r>
              <a:rPr lang="fr-FR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FR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agitzen</a:t>
            </a:r>
            <a:r>
              <a:rPr lang="fr-FR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FR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dena</a:t>
            </a:r>
            <a:r>
              <a:rPr lang="fr-FR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(CP-CE1)</a:t>
            </a:r>
            <a:endParaRPr lang="fr-FR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6" name="Picture 2" descr="C:\Users\maritxu\Desktop\irudiak\crayons-0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530009">
            <a:off x="7773781" y="-24901"/>
            <a:ext cx="1426036" cy="18160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0" y="18864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Irudiak</a:t>
            </a:r>
            <a:r>
              <a:rPr lang="fr-FR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ordre </a:t>
            </a:r>
            <a:r>
              <a:rPr lang="fr-FR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honean</a:t>
            </a:r>
            <a:r>
              <a:rPr lang="fr-FR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FR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ezar</a:t>
            </a:r>
            <a:r>
              <a:rPr lang="fr-FR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fr-FR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edo</a:t>
            </a:r>
            <a:r>
              <a:rPr lang="fr-FR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FR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eta</a:t>
            </a:r>
            <a:r>
              <a:rPr lang="fr-FR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FR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historian</a:t>
            </a:r>
            <a:r>
              <a:rPr lang="fr-FR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FR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agitzen</a:t>
            </a:r>
            <a:r>
              <a:rPr lang="fr-FR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FR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dena</a:t>
            </a:r>
            <a:r>
              <a:rPr lang="fr-FR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FR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marrazt</a:t>
            </a:r>
            <a:r>
              <a:rPr lang="fr-FR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FR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ezazü</a:t>
            </a:r>
            <a:endParaRPr lang="fr-FR" sz="1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fr-FR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fr-FR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ama</a:t>
            </a:r>
            <a:r>
              <a:rPr lang="fr-FR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–eskola). </a:t>
            </a:r>
            <a:endParaRPr lang="fr-FR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6" name="Picture 2" descr="C:\Users\maritxu\Desktop\irudiak\crayons-0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245988">
            <a:off x="7727950" y="22416"/>
            <a:ext cx="1426036" cy="18160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114</Words>
  <Application>Microsoft Office PowerPoint</Application>
  <PresentationFormat>Affichage à l'écran (4:3)</PresentationFormat>
  <Paragraphs>23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Irakurketa libürüxka 2011-2012</vt:lpstr>
      <vt:lpstr>Diapositive 2</vt:lpstr>
      <vt:lpstr>Libürüaren axala kolatü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Irakurtrük 2011-2012</dc:title>
  <dc:creator>maritxu</dc:creator>
  <cp:lastModifiedBy>maritxu</cp:lastModifiedBy>
  <cp:revision>30</cp:revision>
  <dcterms:created xsi:type="dcterms:W3CDTF">2011-10-05T13:07:26Z</dcterms:created>
  <dcterms:modified xsi:type="dcterms:W3CDTF">2011-10-06T09:34:54Z</dcterms:modified>
</cp:coreProperties>
</file>