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3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77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8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5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12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2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70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15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54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E8A6-0A0F-4C70-874F-A7CB2DDB0E8A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5B04-6269-4AFD-A728-9E4CD402E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35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err="1" smtClean="0">
                <a:latin typeface="Comic Sans MS" panose="030F0702030302020204" pitchFamily="66" charset="0"/>
              </a:rPr>
              <a:t>Zinemaren</a:t>
            </a:r>
            <a:r>
              <a:rPr lang="fr-FR" b="1" dirty="0" smtClean="0"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latin typeface="Comic Sans MS" panose="030F0702030302020204" pitchFamily="66" charset="0"/>
              </a:rPr>
              <a:t>hiztegia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47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es dossiers\Documents\CPD\2019 2020\Zineskola 19 20\Arratoi pirata\Zinemaren hiztegia\proiektatza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92" y="116632"/>
            <a:ext cx="4215403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06392" y="5373216"/>
            <a:ext cx="4669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PROIEKTATZAILE</a:t>
            </a:r>
            <a:r>
              <a:rPr lang="fr-FR" sz="4400" dirty="0" smtClean="0"/>
              <a:t>A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08296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77288"/>
            <a:ext cx="5529064" cy="368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3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9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31" y="1588398"/>
            <a:ext cx="3895945" cy="29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6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857528" cy="36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8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080947" cy="25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6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60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84253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4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898462" cy="29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517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6976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539969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ZINEMA</a:t>
            </a:r>
            <a:endParaRPr lang="fr-FR" sz="4000" b="1" dirty="0"/>
          </a:p>
        </p:txBody>
      </p:sp>
      <p:pic>
        <p:nvPicPr>
          <p:cNvPr id="3074" name="Picture 2" descr="E:\Mes dossiers\Documents\CPD\2019 2020\Zineskola 19 20\Arratoi pirata\Zinemaren hiztegia\zin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754143" cy="38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9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530120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ZINEGELA</a:t>
            </a:r>
            <a:endParaRPr lang="fr-FR" sz="4000" b="1" dirty="0"/>
          </a:p>
        </p:txBody>
      </p:sp>
      <p:pic>
        <p:nvPicPr>
          <p:cNvPr id="3" name="Picture 2" descr="E:\Mes dossiers\Documents\CPD\2019 2020\Zineskola 19 20\Arratoi pirata\Zinemaren hiztegia\zineg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2" y="487273"/>
            <a:ext cx="8060928" cy="45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7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s dossiers\Documents\CPD\2019 2020\Zineskola 19 20\Arratoi pirata\Zinemaren hiztegia\panta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341101" cy="33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03648" y="4725144"/>
            <a:ext cx="6341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PANTAILA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74938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9449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4581128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AULKI</a:t>
            </a:r>
            <a:r>
              <a:rPr lang="fr-FR" sz="4400" dirty="0" smtClean="0"/>
              <a:t>AK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4370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5229200"/>
            <a:ext cx="5606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ARGI</a:t>
            </a:r>
            <a:r>
              <a:rPr lang="fr-FR" sz="4400" dirty="0" smtClean="0"/>
              <a:t>AK</a:t>
            </a:r>
            <a:endParaRPr lang="fr-FR" sz="4400" dirty="0"/>
          </a:p>
        </p:txBody>
      </p:sp>
      <p:pic>
        <p:nvPicPr>
          <p:cNvPr id="1026" name="Picture 2" descr="E:\Mes dossiers\Documents\CPD\2019 2020\Zineskola 19 20\Arratoi pirata\Otsaileko animazioa\Zinemaren hiztegia\argia(k)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273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2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34" y="548679"/>
            <a:ext cx="3989422" cy="47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62798" y="5661248"/>
            <a:ext cx="463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BOZGORAGAILU</a:t>
            </a:r>
            <a:r>
              <a:rPr lang="fr-FR" sz="4400" dirty="0" smtClean="0"/>
              <a:t>A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38658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es dossiers\Documents\CPD\2019 2020\Zineskola 19 20\Arratoi pirata\Zinemaren hiztegia\ikusk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15816" y="4941168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IKUSLE</a:t>
            </a:r>
            <a:r>
              <a:rPr lang="fr-FR" sz="4400" dirty="0" smtClean="0"/>
              <a:t>AK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44618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es dossiers\Documents\CPD\2019 2020\Zineskola 19 20\Arratoi pirata\Zinemaren hiztegia\proiektagai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67744" y="530120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PROIEKTAGAILU</a:t>
            </a:r>
            <a:r>
              <a:rPr lang="fr-FR" sz="4400" dirty="0" smtClean="0"/>
              <a:t>A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7819484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</Words>
  <Application>Microsoft Office PowerPoint</Application>
  <PresentationFormat>Affichage à l'écran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Zinemaren hiztegia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Zinemaren hiztegia</dc:title>
  <dc:creator>Isabelle CARRICART</dc:creator>
  <cp:lastModifiedBy>Isabelle CARRICART</cp:lastModifiedBy>
  <cp:revision>8</cp:revision>
  <dcterms:created xsi:type="dcterms:W3CDTF">2020-02-14T17:17:24Z</dcterms:created>
  <dcterms:modified xsi:type="dcterms:W3CDTF">2020-02-18T17:21:18Z</dcterms:modified>
</cp:coreProperties>
</file>