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66" r:id="rId4"/>
    <p:sldId id="257" r:id="rId5"/>
    <p:sldId id="267" r:id="rId6"/>
    <p:sldId id="258" r:id="rId7"/>
    <p:sldId id="268" r:id="rId8"/>
    <p:sldId id="259" r:id="rId9"/>
    <p:sldId id="269" r:id="rId10"/>
    <p:sldId id="260" r:id="rId11"/>
    <p:sldId id="270" r:id="rId12"/>
    <p:sldId id="261" r:id="rId13"/>
    <p:sldId id="271" r:id="rId14"/>
    <p:sldId id="262" r:id="rId15"/>
    <p:sldId id="272" r:id="rId16"/>
    <p:sldId id="263" r:id="rId17"/>
    <p:sldId id="273" r:id="rId18"/>
    <p:sldId id="264" r:id="rId19"/>
    <p:sldId id="274" r:id="rId20"/>
    <p:sldId id="265" r:id="rId21"/>
    <p:sldId id="275" r:id="rId22"/>
    <p:sldId id="276" r:id="rId23"/>
    <p:sldId id="277" r:id="rId24"/>
    <p:sldId id="278" r:id="rId25"/>
    <p:sldId id="279" r:id="rId26"/>
    <p:sldId id="281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t>26/04/2012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494" y="3154971"/>
            <a:ext cx="4371897" cy="3269091"/>
          </a:xfrm>
          <a:prstGeom prst="rect">
            <a:avLst/>
          </a:prstGeom>
        </p:spPr>
      </p:pic>
      <p:pic>
        <p:nvPicPr>
          <p:cNvPr id="6" name="Espace réservé du contenu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" y="188640"/>
            <a:ext cx="3779913" cy="2761640"/>
          </a:xfrm>
          <a:prstGeom prst="rect">
            <a:avLst/>
          </a:prstGeom>
        </p:spPr>
      </p:pic>
      <p:pic>
        <p:nvPicPr>
          <p:cNvPr id="7" name="Espace réservé du contenu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530" y="374288"/>
            <a:ext cx="3903786" cy="2766680"/>
          </a:xfrm>
          <a:prstGeom prst="rect">
            <a:avLst/>
          </a:prstGeom>
        </p:spPr>
      </p:pic>
      <p:pic>
        <p:nvPicPr>
          <p:cNvPr id="8" name="Espace réservé du contenu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69" y="2918689"/>
            <a:ext cx="4005225" cy="301258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475656" y="1340768"/>
            <a:ext cx="64087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8800" dirty="0" err="1" smtClean="0">
                <a:solidFill>
                  <a:schemeClr val="bg1"/>
                </a:solidFill>
                <a:latin typeface="Jokerman" pitchFamily="82" charset="0"/>
                <a:ea typeface="Verdana" pitchFamily="34" charset="0"/>
                <a:cs typeface="Verdana" pitchFamily="34" charset="0"/>
              </a:rPr>
              <a:t>Koloreen</a:t>
            </a:r>
            <a:r>
              <a:rPr lang="fr-FR" sz="8800" dirty="0" smtClean="0">
                <a:solidFill>
                  <a:schemeClr val="bg1"/>
                </a:solidFill>
                <a:latin typeface="Jokerman" pitchFamily="82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8800" dirty="0" err="1" smtClean="0">
                <a:solidFill>
                  <a:schemeClr val="bg1"/>
                </a:solidFill>
                <a:latin typeface="Jokerman" pitchFamily="82" charset="0"/>
                <a:ea typeface="Verdana" pitchFamily="34" charset="0"/>
                <a:cs typeface="Verdana" pitchFamily="34" charset="0"/>
              </a:rPr>
              <a:t>mündüa</a:t>
            </a:r>
            <a:r>
              <a:rPr lang="fr-FR" sz="8800" dirty="0" smtClean="0">
                <a:solidFill>
                  <a:schemeClr val="bg1"/>
                </a:solidFill>
                <a:latin typeface="Jokerman" pitchFamily="82" charset="0"/>
                <a:ea typeface="Verdana" pitchFamily="34" charset="0"/>
                <a:cs typeface="Verdana" pitchFamily="34" charset="0"/>
              </a:rPr>
              <a:t> </a:t>
            </a:r>
            <a:endParaRPr lang="fr-FR" sz="8800" dirty="0">
              <a:solidFill>
                <a:schemeClr val="bg1"/>
              </a:solidFill>
              <a:latin typeface="Jokerman" pitchFamily="82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fr-FR" sz="8800" dirty="0">
              <a:solidFill>
                <a:schemeClr val="bg1"/>
              </a:solidFill>
              <a:latin typeface="Jokerman" pitchFamily="82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445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5628"/>
            <a:ext cx="9378984" cy="6852372"/>
          </a:xfrm>
        </p:spPr>
      </p:pic>
    </p:spTree>
    <p:extLst>
      <p:ext uri="{BB962C8B-B14F-4D97-AF65-F5344CB8AC3E}">
        <p14:creationId xmlns:p14="http://schemas.microsoft.com/office/powerpoint/2010/main" val="152108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78173" y="1844824"/>
            <a:ext cx="60861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Anartean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mendiak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argitzen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holli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hollia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mendia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ejer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ejerra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Güre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mendiaren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ikustera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Bai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attatta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ibiltaria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pailaso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lilia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lotsarik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gabeko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eskaladaria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bai eta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llapien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erregiña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  </a:t>
            </a:r>
          </a:p>
          <a:p>
            <a:pPr algn="just"/>
            <a:endParaRPr lang="fr-F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41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0" y="0"/>
            <a:ext cx="9170907" cy="6858000"/>
          </a:xfrm>
        </p:spPr>
      </p:pic>
    </p:spTree>
    <p:extLst>
      <p:ext uri="{BB962C8B-B14F-4D97-AF65-F5344CB8AC3E}">
        <p14:creationId xmlns:p14="http://schemas.microsoft.com/office/powerpoint/2010/main" val="22569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83568" y="1556792"/>
            <a:ext cx="76328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Hain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ejerra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mendia non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haboro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ibiltean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Ihautirietako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küia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Arrautze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andere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piknikalaria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herensüge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büztana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zelüala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artino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),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mari-orratz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animalak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urdeklunnak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sagarroi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karratü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familiako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ama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haurrak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indiano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kortsikarrak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hots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ere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972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-20757"/>
            <a:ext cx="9846455" cy="6878757"/>
          </a:xfrm>
        </p:spPr>
      </p:pic>
    </p:spTree>
    <p:extLst>
      <p:ext uri="{BB962C8B-B14F-4D97-AF65-F5344CB8AC3E}">
        <p14:creationId xmlns:p14="http://schemas.microsoft.com/office/powerpoint/2010/main" val="411657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55576" y="1340768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hanitx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kontent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 Gero eta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haboro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ibili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dira...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Lehu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varizeldüna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nigarroia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xahatzeko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bekanika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Patata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Telebista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herensüge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ainharba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beltza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besteak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beste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Hainbeste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non eta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mendia...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desagertü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 !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Salbü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mendiaren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püntta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..</a:t>
            </a:r>
          </a:p>
          <a:p>
            <a:pPr algn="just"/>
            <a:endParaRPr lang="fr-F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29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7003026"/>
          </a:xfrm>
        </p:spPr>
      </p:pic>
    </p:spTree>
    <p:extLst>
      <p:ext uri="{BB962C8B-B14F-4D97-AF65-F5344CB8AC3E}">
        <p14:creationId xmlns:p14="http://schemas.microsoft.com/office/powerpoint/2010/main" val="767498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15616" y="1124744"/>
            <a:ext cx="6336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Anartean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handitzen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zen...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güziak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bezala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beheiti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 zen...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Hatsarrean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zola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hunkitzen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Apoarmatü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txapeldüna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zühaitz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handiak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jauziak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dütüan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arrainak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olentzerok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beldar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bai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1000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tonadün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lepolüzeak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hots, den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denek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zola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hunkitzen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130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99392"/>
            <a:ext cx="9719954" cy="6957392"/>
          </a:xfrm>
        </p:spPr>
      </p:pic>
    </p:spTree>
    <p:extLst>
      <p:ext uri="{BB962C8B-B14F-4D97-AF65-F5344CB8AC3E}">
        <p14:creationId xmlns:p14="http://schemas.microsoft.com/office/powerpoint/2010/main" val="1535810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475656" y="1412776"/>
            <a:ext cx="60486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memento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bürüan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den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hur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pean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 ! 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urdintzen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!</a:t>
            </a:r>
          </a:p>
          <a:p>
            <a:pPr algn="just"/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Sagürdea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kotadün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supereroa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urdindü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</a:p>
          <a:p>
            <a:pPr algn="just"/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Bürühandi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erregiña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Ttartaloa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kartu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ibiltaria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haur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bizardün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mehea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ehün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zankodün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txakürra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larrü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marrazkiak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zütüan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hegalmotza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hots,</a:t>
            </a:r>
          </a:p>
          <a:p>
            <a:pPr algn="just"/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urdintü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421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366" y="0"/>
            <a:ext cx="92327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8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441321" cy="7101408"/>
          </a:xfrm>
        </p:spPr>
      </p:pic>
    </p:spTree>
    <p:extLst>
      <p:ext uri="{BB962C8B-B14F-4D97-AF65-F5344CB8AC3E}">
        <p14:creationId xmlns:p14="http://schemas.microsoft.com/office/powerpoint/2010/main" val="408545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43608" y="1700808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Nahita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hurean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laket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Piratek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itsasontzi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Neskatxona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ederrak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hur-zki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ikasi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balena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galantak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lepolüze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dinosorioak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igeriskan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ikasi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laborari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habilak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hurpeko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traktür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asmatü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beheiti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joaiten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lagünek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bidea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jarraikitzen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861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16" y="0"/>
            <a:ext cx="93920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92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3568" y="1196752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mündüaren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üngürüa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Egün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holliaren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kantüan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eküratü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Hor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alkar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jüntatü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Dinozoro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neskatxona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arrosarekin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junpagiala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Behi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lodi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kattalingorriri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elürrezko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gizonari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lilizühain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arrosari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txisteak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kontatzen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zeitzen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kuxo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ardi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iratzarrazi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moleta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baten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alkarrekin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210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50" y="0"/>
            <a:ext cx="9171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99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3568" y="836712"/>
            <a:ext cx="77768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batetan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nahi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gabetarik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mendiaren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püntta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hunki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Hor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zapartatü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da,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lotsatü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errekan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erori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errekan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zirenak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airatü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airean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zirenak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mendilat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iratsi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Hots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memento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batez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koloreak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nahasi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berri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sortü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da.</a:t>
            </a:r>
          </a:p>
          <a:p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hontan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kolore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ezbardinak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baziren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: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urdina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hollia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arrosa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ubela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beltza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gorria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ere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hontan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k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arakoiltürik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den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gizandi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iranja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otso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urdina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aitañi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amañi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ardi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berdeak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püntala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balle à thèque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joküan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aritzeko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Bi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bürü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Ona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Ohoina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Lili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anderea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hiru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begitako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erlea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treinez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bakantzaz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Eta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beste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elibat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eskolalat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füzeaz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Eta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kontent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b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Hola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zen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beraz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sortü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koloreen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mündüa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7008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24619" y="980728"/>
            <a:ext cx="85689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Parte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hartü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düen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eskolek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Idauze Mendiko eskola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Altzaiko eskola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Atarratzeko eskola</a:t>
            </a: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/>
            </a:r>
            <a:b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Sohütako Ikastola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Ama</a:t>
            </a:r>
            <a:r>
              <a:rPr lang="fr-FR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eskolako</a:t>
            </a:r>
            <a:r>
              <a:rPr lang="fr-FR" sz="2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haurrak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Eskoletan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igan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den </a:t>
            </a:r>
            <a:r>
              <a:rPr lang="fr-FR" sz="280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artista</a:t>
            </a:r>
            <a: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800" dirty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 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Kittof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 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Prud’Homme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  <a:sym typeface="Wingdings"/>
              </a:rPr>
              <a:t> 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fr-FR" sz="2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Pestacles</a:t>
            </a:r>
            <a:r>
              <a:rPr lang="fr-FR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et Compagnie</a:t>
            </a:r>
            <a:endParaRPr lang="fr-FR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906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76172" y="692696"/>
            <a:ext cx="83529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Mündüaren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hatsarrean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mündüan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xuri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zen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b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eki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irringarria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zen</a:t>
            </a:r>
          </a:p>
          <a:p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planetak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zühaitz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bitxia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beharriak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dütüan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gatüa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roboa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fr-FR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begilagünak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zütüan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llapia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dantzaria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lamina eta...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monstroa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xuriak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ere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bai.</a:t>
            </a:r>
          </a:p>
          <a:p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kontent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memento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batez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amiñi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aspertürik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kolore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baizik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ezagützeaz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Eta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egün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batez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ekiak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ürtzain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Planetak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lotsatü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gatüan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bürüaren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erori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Gatüa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hanitx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mankatü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nigar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Nigarrek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aintzira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sortü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düe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barnealat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erori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 !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zoritxarrez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roboak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hura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edan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Hura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oro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edan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ordüko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roboak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..... « 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krak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 »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... eta hor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agertü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</a:t>
            </a:r>
            <a: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fr-FR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mendi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holli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sortü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</a:t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erreka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urdin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en-US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elki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da. </a:t>
            </a:r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fr-FR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7" y="0"/>
            <a:ext cx="9295754" cy="6858000"/>
          </a:xfrm>
        </p:spPr>
      </p:pic>
    </p:spTree>
    <p:extLst>
      <p:ext uri="{BB962C8B-B14F-4D97-AF65-F5344CB8AC3E}">
        <p14:creationId xmlns:p14="http://schemas.microsoft.com/office/powerpoint/2010/main" val="12639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69617" y="1268760"/>
            <a:ext cx="71287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Haizearekin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arrosak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bidaje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lüze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mündü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xuriko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zonbait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ikusi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dütü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 :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basamortü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batetan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kobra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batekin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aihaltü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da, </a:t>
            </a:r>
            <a:r>
              <a:rPr lang="fr-FR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zelüan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izar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ejerrenarekin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ezkontü</a:t>
            </a:r>
            <a:r>
              <a:rPr lang="fr-FR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da</a:t>
            </a:r>
            <a: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br>
              <a:rPr lang="fr-FR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Itsasontzi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batekin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erri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den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herriala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da...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Laminen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herrian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arrano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batekin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artino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 Roka ere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dantzatü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pottoka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batekin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Ororek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arrosa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hanitx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maite </a:t>
            </a:r>
            <a:r>
              <a:rPr lang="en-US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..</a:t>
            </a:r>
            <a:endParaRPr lang="fr-F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fr-FR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62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3455" cy="6858000"/>
          </a:xfrm>
        </p:spPr>
      </p:pic>
    </p:spTree>
    <p:extLst>
      <p:ext uri="{BB962C8B-B14F-4D97-AF65-F5344CB8AC3E}">
        <p14:creationId xmlns:p14="http://schemas.microsoft.com/office/powerpoint/2010/main" val="24894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83568" y="908720"/>
            <a:ext cx="74168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Haizea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eküratü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da, eta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pausatü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da.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bidajea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beitzüan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jarraikitzen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ahal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triste zen, eta  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nigarrez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 .. 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güti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nigar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 :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hanitx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nigar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hanitx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! 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pean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!</a:t>
            </a:r>
            <a:b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Itsusia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zen pirata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müsika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behatzen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zkeita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txapeldün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muztatxadün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parasoldün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begilagündüna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ere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fr-FR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amorosa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puzua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sorgin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gazteak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Txina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txerkatzen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pantalua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erorten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zitzaionak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parasol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bat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begilagün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karratüak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zütüanak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erorten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galdürik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txostakan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zenak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zozoa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hots, </a:t>
            </a:r>
            <a:r>
              <a:rPr lang="fr-FR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den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emeki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</a:p>
          <a:p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504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676637" cy="6858000"/>
          </a:xfrm>
        </p:spPr>
      </p:pic>
    </p:spTree>
    <p:extLst>
      <p:ext uri="{BB962C8B-B14F-4D97-AF65-F5344CB8AC3E}">
        <p14:creationId xmlns:p14="http://schemas.microsoft.com/office/powerpoint/2010/main" val="361115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67544" y="1340768"/>
            <a:ext cx="79208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Denak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oso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botzik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ziren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memento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batez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haizea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ützüli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da,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da...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Mündü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arroseko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lagünek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gure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odeia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jarraiki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  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Zonbaitek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Balu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Jauna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bezala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eresorten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gainean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dira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beste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zonbait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6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hegaldün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arrain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üdüriko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hegazkinez</a:t>
            </a:r>
            <a:r>
              <a:rPr lang="en-US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Lukainkak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hegaltatzen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ikasi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zanko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lüzeko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ardiak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aldiz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paraxuta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egiten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ikasi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Boxalari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ttipia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lotü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da,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lagünak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ibilten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 auto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gaztelüaz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joan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dira.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Sorginak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bere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erratza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hartü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züan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begi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korrikalariak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vanpiroz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beterik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zen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etxeak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eta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bizikleta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lodiaren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gidariak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sorgina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jarraikitzen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züen</a:t>
            </a:r>
            <a:r>
              <a:rPr lang="fr-FR" sz="2000" dirty="0">
                <a:latin typeface="Verdana" pitchFamily="34" charset="0"/>
                <a:ea typeface="Verdana" pitchFamily="34" charset="0"/>
                <a:cs typeface="Verdana" pitchFamily="34" charset="0"/>
              </a:rPr>
              <a:t>...</a:t>
            </a:r>
          </a:p>
          <a:p>
            <a:pPr algn="just"/>
            <a:endParaRPr lang="fr-FR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1013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514</Words>
  <Application>Microsoft Office PowerPoint</Application>
  <PresentationFormat>Affichage à l'écran (4:3)</PresentationFormat>
  <Paragraphs>27</Paragraphs>
  <Slides>26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maritxu lacarrieu</dc:creator>
  <cp:lastModifiedBy>test</cp:lastModifiedBy>
  <cp:revision>42</cp:revision>
  <dcterms:created xsi:type="dcterms:W3CDTF">2012-04-06T15:17:55Z</dcterms:created>
  <dcterms:modified xsi:type="dcterms:W3CDTF">2012-04-26T12:16:53Z</dcterms:modified>
</cp:coreProperties>
</file>