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8"/>
  </p:notesMasterIdLst>
  <p:sldIdLst>
    <p:sldId id="282" r:id="rId2"/>
    <p:sldId id="256" r:id="rId3"/>
    <p:sldId id="270" r:id="rId4"/>
    <p:sldId id="257" r:id="rId5"/>
    <p:sldId id="271" r:id="rId6"/>
    <p:sldId id="258" r:id="rId7"/>
    <p:sldId id="272" r:id="rId8"/>
    <p:sldId id="260" r:id="rId9"/>
    <p:sldId id="276" r:id="rId10"/>
    <p:sldId id="261" r:id="rId11"/>
    <p:sldId id="275" r:id="rId12"/>
    <p:sldId id="262" r:id="rId13"/>
    <p:sldId id="274" r:id="rId14"/>
    <p:sldId id="263" r:id="rId15"/>
    <p:sldId id="273" r:id="rId16"/>
    <p:sldId id="264" r:id="rId17"/>
    <p:sldId id="281" r:id="rId18"/>
    <p:sldId id="265" r:id="rId19"/>
    <p:sldId id="280" r:id="rId20"/>
    <p:sldId id="266" r:id="rId21"/>
    <p:sldId id="279" r:id="rId22"/>
    <p:sldId id="268" r:id="rId23"/>
    <p:sldId id="278" r:id="rId24"/>
    <p:sldId id="269" r:id="rId25"/>
    <p:sldId id="277" r:id="rId26"/>
    <p:sldId id="283" r:id="rId27"/>
  </p:sldIdLst>
  <p:sldSz cx="9144000" cy="6858000" type="screen4x3"/>
  <p:notesSz cx="6797675" cy="9926638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522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50444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5866709-6D9D-4CBE-B0A1-64BAF50F631F}" type="datetimeFigureOut">
              <a:rPr lang="fr-FR" smtClean="0"/>
              <a:t>23/04/2012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1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50444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F78FCB0-27E4-436C-84CA-2B0F28AC174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8870246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78FCB0-27E4-436C-84CA-2B0F28AC1744}" type="slidenum">
              <a:rPr lang="fr-FR" smtClean="0"/>
              <a:t>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0981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 smtClean="0"/>
              <a:t>Cliquez pour modifier le style du titre</a:t>
            </a:r>
            <a:endParaRPr lang="fr-BE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Cliquez pour modifier le style des sous-titres du masque</a:t>
            </a:r>
            <a:endParaRPr lang="fr-BE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09A6D-C09C-4548-B29A-6CF363A7E532}" type="datetimeFigureOut">
              <a:rPr lang="fr-FR" smtClean="0"/>
              <a:t>23/04/2012</a:t>
            </a:fld>
            <a:endParaRPr lang="fr-BE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t>‹N°›</a:t>
            </a:fld>
            <a:endParaRPr lang="fr-BE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BE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BE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09A6D-C09C-4548-B29A-6CF363A7E532}" type="datetimeFigureOut">
              <a:rPr lang="fr-FR" smtClean="0"/>
              <a:t>23/04/2012</a:t>
            </a:fld>
            <a:endParaRPr lang="fr-BE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t>‹N°›</a:t>
            </a:fld>
            <a:endParaRPr lang="fr-BE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 smtClean="0"/>
              <a:t>Cliquez pour modifier le style du titre</a:t>
            </a:r>
            <a:endParaRPr lang="fr-BE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BE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09A6D-C09C-4548-B29A-6CF363A7E532}" type="datetimeFigureOut">
              <a:rPr lang="fr-FR" smtClean="0"/>
              <a:t>23/04/2012</a:t>
            </a:fld>
            <a:endParaRPr lang="fr-BE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t>‹N°›</a:t>
            </a:fld>
            <a:endParaRPr lang="fr-BE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BE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BE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09A6D-C09C-4548-B29A-6CF363A7E532}" type="datetimeFigureOut">
              <a:rPr lang="fr-FR" smtClean="0"/>
              <a:t>23/04/2012</a:t>
            </a:fld>
            <a:endParaRPr lang="fr-BE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t>‹N°›</a:t>
            </a:fld>
            <a:endParaRPr lang="fr-BE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Cliquez pour modifier le style du titre</a:t>
            </a:r>
            <a:endParaRPr lang="fr-BE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09A6D-C09C-4548-B29A-6CF363A7E532}" type="datetimeFigureOut">
              <a:rPr lang="fr-FR" smtClean="0"/>
              <a:t>23/04/2012</a:t>
            </a:fld>
            <a:endParaRPr lang="fr-BE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t>‹N°›</a:t>
            </a:fld>
            <a:endParaRPr lang="fr-BE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BE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BE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BE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09A6D-C09C-4548-B29A-6CF363A7E532}" type="datetimeFigureOut">
              <a:rPr lang="fr-FR" smtClean="0"/>
              <a:t>23/04/2012</a:t>
            </a:fld>
            <a:endParaRPr lang="fr-BE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t>‹N°›</a:t>
            </a:fld>
            <a:endParaRPr lang="fr-BE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Cliquez pour modifier le style du titre</a:t>
            </a:r>
            <a:endParaRPr lang="fr-BE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BE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BE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09A6D-C09C-4548-B29A-6CF363A7E532}" type="datetimeFigureOut">
              <a:rPr lang="fr-FR" smtClean="0"/>
              <a:t>23/04/2012</a:t>
            </a:fld>
            <a:endParaRPr lang="fr-BE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t>‹N°›</a:t>
            </a:fld>
            <a:endParaRPr lang="fr-BE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BE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09A6D-C09C-4548-B29A-6CF363A7E532}" type="datetimeFigureOut">
              <a:rPr lang="fr-FR" smtClean="0"/>
              <a:t>23/04/2012</a:t>
            </a:fld>
            <a:endParaRPr lang="fr-BE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t>‹N°›</a:t>
            </a:fld>
            <a:endParaRPr lang="fr-BE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09A6D-C09C-4548-B29A-6CF363A7E532}" type="datetimeFigureOut">
              <a:rPr lang="fr-FR" smtClean="0"/>
              <a:t>23/04/2012</a:t>
            </a:fld>
            <a:endParaRPr lang="fr-BE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t>‹N°›</a:t>
            </a:fld>
            <a:endParaRPr lang="fr-BE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BE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BE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09A6D-C09C-4548-B29A-6CF363A7E532}" type="datetimeFigureOut">
              <a:rPr lang="fr-FR" smtClean="0"/>
              <a:t>23/04/2012</a:t>
            </a:fld>
            <a:endParaRPr lang="fr-BE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t>‹N°›</a:t>
            </a:fld>
            <a:endParaRPr lang="fr-BE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BE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BE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09A6D-C09C-4548-B29A-6CF363A7E532}" type="datetimeFigureOut">
              <a:rPr lang="fr-FR" smtClean="0"/>
              <a:t>23/04/2012</a:t>
            </a:fld>
            <a:endParaRPr lang="fr-BE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t>‹N°›</a:t>
            </a:fld>
            <a:endParaRPr lang="fr-BE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Cliquez pour modifier le style du titre</a:t>
            </a:r>
            <a:endParaRPr lang="fr-BE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BE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309A6D-C09C-4548-B29A-6CF363A7E532}" type="datetimeFigureOut">
              <a:rPr lang="fr-FR" smtClean="0"/>
              <a:t>23/04/2012</a:t>
            </a:fld>
            <a:endParaRPr lang="fr-BE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BE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4668DC-857F-487D-BFFA-8C0CA5037977}" type="slidenum">
              <a:rPr lang="fr-BE" smtClean="0"/>
              <a:t>‹N°›</a:t>
            </a:fld>
            <a:endParaRPr lang="fr-B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MARITXU\Documents\Herri Alkargoa\Egitasmüak\2012\KÜLTÜRA\kamishibai planing + zorkontû\kamishibaï 1\le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-52807"/>
            <a:ext cx="9144000" cy="69108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ZoneTexte 3"/>
          <p:cNvSpPr txBox="1"/>
          <p:nvPr/>
        </p:nvSpPr>
        <p:spPr>
          <a:xfrm>
            <a:off x="3995936" y="4509120"/>
            <a:ext cx="514806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6000" dirty="0" err="1" smtClean="0">
                <a:latin typeface="Jokerman" pitchFamily="82" charset="0"/>
                <a:ea typeface="Verdana" pitchFamily="34" charset="0"/>
                <a:cs typeface="Verdana" pitchFamily="34" charset="0"/>
              </a:rPr>
              <a:t>Learen</a:t>
            </a:r>
            <a:r>
              <a:rPr lang="fr-FR" sz="6000" dirty="0" smtClean="0">
                <a:latin typeface="Jokerman" pitchFamily="82" charset="0"/>
                <a:ea typeface="Verdana" pitchFamily="34" charset="0"/>
                <a:cs typeface="Verdana" pitchFamily="34" charset="0"/>
              </a:rPr>
              <a:t> </a:t>
            </a:r>
          </a:p>
          <a:p>
            <a:pPr algn="ctr"/>
            <a:r>
              <a:rPr lang="fr-FR" sz="6000" dirty="0" err="1" smtClean="0">
                <a:latin typeface="Jokerman" pitchFamily="82" charset="0"/>
                <a:ea typeface="Verdana" pitchFamily="34" charset="0"/>
                <a:cs typeface="Verdana" pitchFamily="34" charset="0"/>
              </a:rPr>
              <a:t>mündüa</a:t>
            </a:r>
            <a:r>
              <a:rPr lang="fr-FR" sz="6000" dirty="0" smtClean="0">
                <a:latin typeface="Jokerman" pitchFamily="82" charset="0"/>
                <a:ea typeface="Verdana" pitchFamily="34" charset="0"/>
                <a:cs typeface="Verdana" pitchFamily="34" charset="0"/>
              </a:rPr>
              <a:t> </a:t>
            </a:r>
            <a:endParaRPr lang="fr-FR" sz="6000" dirty="0">
              <a:latin typeface="Jokerman" pitchFamily="82" charset="0"/>
              <a:ea typeface="Verdana" pitchFamily="34" charset="0"/>
              <a:cs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823174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4" name="Espace réservé du contenu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983853"/>
          </a:xfrm>
        </p:spPr>
      </p:pic>
    </p:spTree>
    <p:extLst>
      <p:ext uri="{BB962C8B-B14F-4D97-AF65-F5344CB8AC3E}">
        <p14:creationId xmlns:p14="http://schemas.microsoft.com/office/powerpoint/2010/main" val="9514555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/>
          <p:cNvSpPr txBox="1"/>
          <p:nvPr/>
        </p:nvSpPr>
        <p:spPr>
          <a:xfrm>
            <a:off x="683568" y="764704"/>
            <a:ext cx="7776864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Parasola</a:t>
            </a:r>
            <a:r>
              <a:rPr lang="fr-FR" sz="4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fr-FR" sz="44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zelüan</a:t>
            </a:r>
            <a:r>
              <a:rPr lang="fr-FR" sz="4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fr-FR" sz="44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ützülikatzen</a:t>
            </a:r>
            <a:r>
              <a:rPr lang="fr-FR" sz="4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da. Herri </a:t>
            </a:r>
            <a:r>
              <a:rPr lang="fr-FR" sz="44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karratüaren</a:t>
            </a:r>
            <a:r>
              <a:rPr lang="fr-FR" sz="4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fr-FR" sz="44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gainetik</a:t>
            </a:r>
            <a:r>
              <a:rPr lang="fr-FR" sz="4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fr-FR" sz="44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igaraiten</a:t>
            </a:r>
            <a:r>
              <a:rPr lang="fr-FR" sz="4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da. </a:t>
            </a:r>
            <a:r>
              <a:rPr lang="fr-FR" sz="44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Hor</a:t>
            </a:r>
            <a:r>
              <a:rPr lang="fr-FR" sz="4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fr-FR" sz="44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denak</a:t>
            </a:r>
            <a:r>
              <a:rPr lang="fr-FR" sz="4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fr-FR" sz="44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karratü</a:t>
            </a:r>
            <a:r>
              <a:rPr lang="fr-FR" sz="4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dira : </a:t>
            </a:r>
            <a:r>
              <a:rPr lang="fr-FR" sz="44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zühainak</a:t>
            </a:r>
            <a:r>
              <a:rPr lang="fr-FR" sz="4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, </a:t>
            </a:r>
            <a:r>
              <a:rPr lang="fr-FR" sz="44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ekia</a:t>
            </a:r>
            <a:r>
              <a:rPr lang="fr-FR" sz="4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, </a:t>
            </a:r>
            <a:r>
              <a:rPr lang="fr-FR" sz="44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etxeak</a:t>
            </a:r>
            <a:r>
              <a:rPr lang="fr-FR" sz="4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, </a:t>
            </a:r>
            <a:r>
              <a:rPr lang="fr-FR" sz="44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gizonak</a:t>
            </a:r>
            <a:r>
              <a:rPr lang="fr-FR" sz="4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eta </a:t>
            </a:r>
            <a:r>
              <a:rPr lang="fr-FR" sz="44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otoak</a:t>
            </a:r>
            <a:r>
              <a:rPr lang="fr-FR" sz="4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. </a:t>
            </a:r>
            <a:endParaRPr lang="fr-FR" sz="44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762122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4" name="Espace réservé du contenu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68560" y="-20778"/>
            <a:ext cx="9970788" cy="6878778"/>
          </a:xfrm>
        </p:spPr>
      </p:pic>
    </p:spTree>
    <p:extLst>
      <p:ext uri="{BB962C8B-B14F-4D97-AF65-F5344CB8AC3E}">
        <p14:creationId xmlns:p14="http://schemas.microsoft.com/office/powerpoint/2010/main" val="28310914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/>
          <p:cNvSpPr txBox="1"/>
          <p:nvPr/>
        </p:nvSpPr>
        <p:spPr>
          <a:xfrm>
            <a:off x="899592" y="764704"/>
            <a:ext cx="7056784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Parasola</a:t>
            </a:r>
            <a:r>
              <a:rPr lang="fr-FR" sz="4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fr-FR" sz="44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lürrealat</a:t>
            </a:r>
            <a:r>
              <a:rPr lang="fr-FR" sz="4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fr-FR" sz="44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erorten</a:t>
            </a:r>
            <a:r>
              <a:rPr lang="fr-FR" sz="4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da. Herri </a:t>
            </a:r>
            <a:r>
              <a:rPr lang="fr-FR" sz="44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hortan</a:t>
            </a:r>
            <a:r>
              <a:rPr lang="fr-FR" sz="4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fr-FR" sz="44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denak</a:t>
            </a:r>
            <a:r>
              <a:rPr lang="fr-FR" sz="4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fr-FR" sz="44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oker</a:t>
            </a:r>
            <a:r>
              <a:rPr lang="fr-FR" sz="4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dira. </a:t>
            </a:r>
            <a:r>
              <a:rPr lang="fr-FR" sz="44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Parasolak</a:t>
            </a:r>
            <a:r>
              <a:rPr lang="fr-FR" sz="4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fr-FR" sz="44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erraiten</a:t>
            </a:r>
            <a:r>
              <a:rPr lang="fr-FR" sz="4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fr-FR" sz="44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dü</a:t>
            </a:r>
            <a:r>
              <a:rPr lang="fr-FR" sz="4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: ‘</a:t>
            </a:r>
            <a:r>
              <a:rPr lang="fr-FR" sz="44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heben</a:t>
            </a:r>
            <a:r>
              <a:rPr lang="fr-FR" sz="4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fr-FR" sz="44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denak</a:t>
            </a:r>
            <a:r>
              <a:rPr lang="fr-FR" sz="4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fr-FR" sz="44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oker</a:t>
            </a:r>
            <a:r>
              <a:rPr lang="fr-FR" sz="4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dira. </a:t>
            </a:r>
            <a:r>
              <a:rPr lang="fr-FR" sz="44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Nahi</a:t>
            </a:r>
            <a:r>
              <a:rPr lang="fr-FR" sz="4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fr-FR" sz="44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nüzü</a:t>
            </a:r>
            <a:r>
              <a:rPr lang="fr-FR" sz="4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hebentik </a:t>
            </a:r>
            <a:r>
              <a:rPr lang="fr-FR" sz="44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joan</a:t>
            </a:r>
            <a:r>
              <a:rPr lang="fr-FR" sz="4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’. </a:t>
            </a:r>
            <a:endParaRPr lang="fr-FR" sz="44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762122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4" name="Espace réservé du contenu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43408"/>
            <a:ext cx="9282527" cy="7101408"/>
          </a:xfrm>
        </p:spPr>
      </p:pic>
    </p:spTree>
    <p:extLst>
      <p:ext uri="{BB962C8B-B14F-4D97-AF65-F5344CB8AC3E}">
        <p14:creationId xmlns:p14="http://schemas.microsoft.com/office/powerpoint/2010/main" val="338442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/>
          <p:cNvSpPr txBox="1"/>
          <p:nvPr/>
        </p:nvSpPr>
        <p:spPr>
          <a:xfrm>
            <a:off x="539552" y="692696"/>
            <a:ext cx="8280920" cy="5509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Parasolak</a:t>
            </a:r>
            <a:r>
              <a:rPr lang="fr-FR" sz="4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fr-FR" sz="44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haizeari</a:t>
            </a:r>
            <a:r>
              <a:rPr lang="fr-FR" sz="4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fr-FR" sz="44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erraiten</a:t>
            </a:r>
            <a:r>
              <a:rPr lang="fr-FR" sz="4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fr-FR" sz="44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deio</a:t>
            </a:r>
            <a:r>
              <a:rPr lang="fr-FR" sz="4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: ‘</a:t>
            </a:r>
            <a:r>
              <a:rPr lang="fr-FR" sz="44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buha</a:t>
            </a:r>
            <a:r>
              <a:rPr lang="fr-FR" sz="4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, </a:t>
            </a:r>
            <a:r>
              <a:rPr lang="fr-FR" sz="44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buha</a:t>
            </a:r>
            <a:r>
              <a:rPr lang="fr-FR" sz="4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fr-FR" sz="44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haizea</a:t>
            </a:r>
            <a:r>
              <a:rPr lang="fr-FR" sz="4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, </a:t>
            </a:r>
            <a:r>
              <a:rPr lang="fr-FR" sz="44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nahi</a:t>
            </a:r>
            <a:r>
              <a:rPr lang="fr-FR" sz="4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fr-FR" sz="44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nüzü</a:t>
            </a:r>
            <a:r>
              <a:rPr lang="fr-FR" sz="4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fr-FR" sz="44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hürrünago</a:t>
            </a:r>
            <a:r>
              <a:rPr lang="fr-FR" sz="4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fr-FR" sz="44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joan</a:t>
            </a:r>
            <a:r>
              <a:rPr lang="fr-FR" sz="4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’. </a:t>
            </a:r>
            <a:r>
              <a:rPr lang="fr-FR" sz="44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Haizeak</a:t>
            </a:r>
            <a:r>
              <a:rPr lang="fr-FR" sz="4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fr-FR" sz="44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buhatzen</a:t>
            </a:r>
            <a:r>
              <a:rPr lang="fr-FR" sz="4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fr-FR" sz="44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dü</a:t>
            </a:r>
            <a:r>
              <a:rPr lang="fr-FR" sz="4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eta </a:t>
            </a:r>
            <a:r>
              <a:rPr lang="fr-FR" sz="44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parasola</a:t>
            </a:r>
            <a:r>
              <a:rPr lang="fr-FR" sz="4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fr-FR" sz="44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hegaltatzen</a:t>
            </a:r>
            <a:r>
              <a:rPr lang="fr-FR" sz="4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da. </a:t>
            </a:r>
            <a:r>
              <a:rPr lang="fr-FR" sz="44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Zelüan</a:t>
            </a:r>
            <a:r>
              <a:rPr lang="fr-FR" sz="4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fr-FR" sz="44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ikusten</a:t>
            </a:r>
            <a:r>
              <a:rPr lang="fr-FR" sz="4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fr-FR" sz="44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dütü</a:t>
            </a:r>
            <a:r>
              <a:rPr lang="fr-FR" sz="4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: </a:t>
            </a:r>
            <a:r>
              <a:rPr lang="fr-FR" sz="44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txoriak</a:t>
            </a:r>
            <a:r>
              <a:rPr lang="fr-FR" sz="4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eta </a:t>
            </a:r>
            <a:r>
              <a:rPr lang="fr-FR" sz="44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ekia</a:t>
            </a:r>
            <a:r>
              <a:rPr lang="fr-FR" sz="4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, </a:t>
            </a:r>
            <a:r>
              <a:rPr lang="fr-FR" sz="44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altxaliliak</a:t>
            </a:r>
            <a:r>
              <a:rPr lang="fr-FR" sz="4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eta </a:t>
            </a:r>
            <a:r>
              <a:rPr lang="fr-FR" sz="44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odeiak</a:t>
            </a:r>
            <a:r>
              <a:rPr lang="fr-FR" sz="4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, </a:t>
            </a:r>
            <a:r>
              <a:rPr lang="fr-FR" sz="44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kometa</a:t>
            </a:r>
            <a:r>
              <a:rPr lang="fr-FR" sz="4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’. </a:t>
            </a:r>
            <a:endParaRPr lang="fr-FR" sz="44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762122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4" name="Espace réservé du contenu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1969" y="0"/>
            <a:ext cx="10231291" cy="7029400"/>
          </a:xfrm>
        </p:spPr>
      </p:pic>
    </p:spTree>
    <p:extLst>
      <p:ext uri="{BB962C8B-B14F-4D97-AF65-F5344CB8AC3E}">
        <p14:creationId xmlns:p14="http://schemas.microsoft.com/office/powerpoint/2010/main" val="36571451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/>
          <p:cNvSpPr txBox="1"/>
          <p:nvPr/>
        </p:nvSpPr>
        <p:spPr>
          <a:xfrm>
            <a:off x="1835696" y="1988840"/>
            <a:ext cx="6048672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Parasola</a:t>
            </a:r>
            <a:r>
              <a:rPr lang="fr-FR" sz="4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fr-FR" sz="44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biribilen</a:t>
            </a:r>
            <a:r>
              <a:rPr lang="fr-FR" sz="4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fr-FR" sz="44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herriala</a:t>
            </a:r>
            <a:r>
              <a:rPr lang="fr-FR" sz="4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fr-FR" sz="44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heltzen</a:t>
            </a:r>
            <a:r>
              <a:rPr lang="fr-FR" sz="4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da.</a:t>
            </a:r>
            <a:endParaRPr lang="fr-FR" sz="44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762122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4" name="Espace réservé du contenu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6987" y="0"/>
            <a:ext cx="9310987" cy="6858000"/>
          </a:xfrm>
        </p:spPr>
      </p:pic>
    </p:spTree>
    <p:extLst>
      <p:ext uri="{BB962C8B-B14F-4D97-AF65-F5344CB8AC3E}">
        <p14:creationId xmlns:p14="http://schemas.microsoft.com/office/powerpoint/2010/main" val="2797518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/>
          <p:cNvSpPr txBox="1"/>
          <p:nvPr/>
        </p:nvSpPr>
        <p:spPr>
          <a:xfrm>
            <a:off x="251520" y="1340768"/>
            <a:ext cx="864096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« </a:t>
            </a:r>
            <a:r>
              <a:rPr lang="fr-FR" sz="40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Zer</a:t>
            </a:r>
            <a:r>
              <a:rPr lang="fr-FR" sz="4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da herri </a:t>
            </a:r>
            <a:r>
              <a:rPr lang="fr-FR" sz="40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hori</a:t>
            </a:r>
            <a:r>
              <a:rPr lang="fr-FR" sz="4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, </a:t>
            </a:r>
            <a:r>
              <a:rPr lang="fr-FR" sz="40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oro</a:t>
            </a:r>
            <a:r>
              <a:rPr lang="fr-FR" sz="4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fr-FR" sz="40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zankaz</a:t>
            </a:r>
            <a:r>
              <a:rPr lang="fr-FR" sz="4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fr-FR" sz="40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gora</a:t>
            </a:r>
            <a:r>
              <a:rPr lang="fr-FR" sz="4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eta </a:t>
            </a:r>
            <a:r>
              <a:rPr lang="fr-FR" sz="40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ützülikatzen</a:t>
            </a:r>
            <a:r>
              <a:rPr lang="fr-FR" sz="4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dira ! </a:t>
            </a:r>
            <a:r>
              <a:rPr lang="fr-FR" sz="40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Deüsere</a:t>
            </a:r>
            <a:r>
              <a:rPr lang="fr-FR" sz="4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fr-FR" sz="40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ez</a:t>
            </a:r>
            <a:r>
              <a:rPr lang="fr-FR" sz="4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da </a:t>
            </a:r>
            <a:r>
              <a:rPr lang="fr-FR" sz="40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plomü</a:t>
            </a:r>
            <a:r>
              <a:rPr lang="fr-FR" sz="4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! »</a:t>
            </a:r>
          </a:p>
          <a:p>
            <a:pPr algn="just"/>
            <a:r>
              <a:rPr lang="fr-FR" sz="40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Ordüan</a:t>
            </a:r>
            <a:r>
              <a:rPr lang="fr-FR" sz="4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fr-FR" sz="40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haizeari</a:t>
            </a:r>
            <a:r>
              <a:rPr lang="fr-FR" sz="4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fr-FR" sz="40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galtatzen</a:t>
            </a:r>
            <a:r>
              <a:rPr lang="fr-FR" sz="4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fr-FR" sz="40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deio</a:t>
            </a:r>
            <a:r>
              <a:rPr lang="fr-FR" sz="4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: « </a:t>
            </a:r>
            <a:r>
              <a:rPr lang="fr-FR" sz="40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buha</a:t>
            </a:r>
            <a:r>
              <a:rPr lang="fr-FR" sz="4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fr-FR" sz="40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ezazü</a:t>
            </a:r>
            <a:r>
              <a:rPr lang="fr-FR" sz="4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, </a:t>
            </a:r>
            <a:r>
              <a:rPr lang="fr-FR" sz="40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zeren</a:t>
            </a:r>
            <a:r>
              <a:rPr lang="fr-FR" sz="4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eta </a:t>
            </a:r>
            <a:r>
              <a:rPr lang="fr-FR" sz="40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nahi</a:t>
            </a:r>
            <a:r>
              <a:rPr lang="fr-FR" sz="4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fr-FR" sz="40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düt</a:t>
            </a:r>
            <a:r>
              <a:rPr lang="fr-FR" sz="4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fr-FR" sz="40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Lea</a:t>
            </a:r>
            <a:r>
              <a:rPr lang="fr-FR" sz="4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fr-FR" sz="40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berriz</a:t>
            </a:r>
            <a:r>
              <a:rPr lang="fr-FR" sz="4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fr-FR" sz="40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ikusi</a:t>
            </a:r>
            <a:r>
              <a:rPr lang="fr-FR" sz="4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! ».</a:t>
            </a:r>
            <a:endParaRPr lang="fr-FR" sz="40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762122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40569" y="-171400"/>
            <a:ext cx="10123877" cy="7029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2671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4" name="Espace réservé du contenu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3379" y="9397"/>
            <a:ext cx="9549166" cy="6848603"/>
          </a:xfrm>
        </p:spPr>
      </p:pic>
    </p:spTree>
    <p:extLst>
      <p:ext uri="{BB962C8B-B14F-4D97-AF65-F5344CB8AC3E}">
        <p14:creationId xmlns:p14="http://schemas.microsoft.com/office/powerpoint/2010/main" val="1930484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/>
          <p:cNvSpPr txBox="1"/>
          <p:nvPr/>
        </p:nvSpPr>
        <p:spPr>
          <a:xfrm>
            <a:off x="755577" y="1052736"/>
            <a:ext cx="7848872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« </a:t>
            </a:r>
            <a:r>
              <a:rPr lang="fr-FR" sz="44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Lea</a:t>
            </a:r>
            <a:r>
              <a:rPr lang="fr-FR" sz="4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, </a:t>
            </a:r>
            <a:r>
              <a:rPr lang="fr-FR" sz="44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Lea</a:t>
            </a:r>
            <a:r>
              <a:rPr lang="fr-FR" sz="4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! </a:t>
            </a:r>
            <a:r>
              <a:rPr lang="fr-FR" sz="44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Ikusi</a:t>
            </a:r>
            <a:r>
              <a:rPr lang="fr-FR" sz="4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fr-FR" sz="44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dütüt</a:t>
            </a:r>
            <a:r>
              <a:rPr lang="fr-FR" sz="4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herri </a:t>
            </a:r>
            <a:r>
              <a:rPr lang="fr-FR" sz="44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oso</a:t>
            </a:r>
            <a:r>
              <a:rPr lang="fr-FR" sz="4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fr-FR" sz="44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bitxiak</a:t>
            </a:r>
            <a:r>
              <a:rPr lang="fr-FR" sz="4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! </a:t>
            </a:r>
            <a:r>
              <a:rPr lang="fr-FR" sz="44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Batan</a:t>
            </a:r>
            <a:r>
              <a:rPr lang="fr-FR" sz="4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fr-FR" sz="44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oro</a:t>
            </a:r>
            <a:r>
              <a:rPr lang="fr-FR" sz="4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fr-FR" sz="44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hiruki</a:t>
            </a:r>
            <a:r>
              <a:rPr lang="fr-FR" sz="4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….</a:t>
            </a:r>
            <a:r>
              <a:rPr lang="fr-FR" sz="44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Bestean</a:t>
            </a:r>
            <a:r>
              <a:rPr lang="fr-FR" sz="4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fr-FR" sz="44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oro</a:t>
            </a:r>
            <a:r>
              <a:rPr lang="fr-FR" sz="4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fr-FR" sz="44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karratü</a:t>
            </a:r>
            <a:r>
              <a:rPr lang="fr-FR" sz="4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….Eta </a:t>
            </a:r>
            <a:r>
              <a:rPr lang="fr-FR" sz="44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orai</a:t>
            </a:r>
            <a:r>
              <a:rPr lang="fr-FR" sz="4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fr-FR" sz="44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horra</a:t>
            </a:r>
            <a:r>
              <a:rPr lang="fr-FR" sz="4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fr-FR" sz="44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nüzü</a:t>
            </a:r>
            <a:r>
              <a:rPr lang="fr-FR" sz="4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, </a:t>
            </a:r>
            <a:r>
              <a:rPr lang="fr-FR" sz="44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oro</a:t>
            </a:r>
            <a:r>
              <a:rPr lang="fr-FR" sz="4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fr-FR" sz="44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biribil</a:t>
            </a:r>
            <a:r>
              <a:rPr lang="fr-FR" sz="4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dira !</a:t>
            </a:r>
          </a:p>
          <a:p>
            <a:r>
              <a:rPr lang="fr-FR" sz="44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Bürrüngü</a:t>
            </a:r>
            <a:r>
              <a:rPr lang="fr-FR" sz="4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fr-FR" sz="44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nüzü</a:t>
            </a:r>
            <a:r>
              <a:rPr lang="fr-FR" sz="4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! »</a:t>
            </a:r>
            <a:endParaRPr lang="fr-FR" sz="44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762122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4" name="Espace réservé du contenu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1984" y="0"/>
            <a:ext cx="9267473" cy="6858000"/>
          </a:xfrm>
        </p:spPr>
      </p:pic>
    </p:spTree>
    <p:extLst>
      <p:ext uri="{BB962C8B-B14F-4D97-AF65-F5344CB8AC3E}">
        <p14:creationId xmlns:p14="http://schemas.microsoft.com/office/powerpoint/2010/main" val="463688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/>
          <p:cNvSpPr txBox="1"/>
          <p:nvPr/>
        </p:nvSpPr>
        <p:spPr>
          <a:xfrm>
            <a:off x="467544" y="404664"/>
            <a:ext cx="8280920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Ah </a:t>
            </a:r>
            <a:r>
              <a:rPr lang="fr-FR" sz="40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ene</a:t>
            </a:r>
            <a:r>
              <a:rPr lang="fr-FR" sz="4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fr-FR" sz="40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parasola</a:t>
            </a:r>
            <a:r>
              <a:rPr lang="fr-FR" sz="4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..</a:t>
            </a:r>
            <a:r>
              <a:rPr lang="fr-FR" sz="40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kontent</a:t>
            </a:r>
            <a:r>
              <a:rPr lang="fr-FR" sz="4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fr-FR" sz="40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niz</a:t>
            </a:r>
            <a:r>
              <a:rPr lang="fr-FR" sz="4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fr-FR" sz="40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hire</a:t>
            </a:r>
            <a:r>
              <a:rPr lang="fr-FR" sz="4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fr-FR" sz="40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ikusteaz</a:t>
            </a:r>
            <a:r>
              <a:rPr lang="fr-FR" sz="4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..Ah bai ? </a:t>
            </a:r>
            <a:r>
              <a:rPr lang="fr-FR" sz="40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Egia</a:t>
            </a:r>
            <a:r>
              <a:rPr lang="fr-FR" sz="4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da </a:t>
            </a:r>
            <a:r>
              <a:rPr lang="fr-FR" sz="40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badirela</a:t>
            </a:r>
            <a:r>
              <a:rPr lang="fr-FR" sz="4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fr-FR" sz="40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holako</a:t>
            </a:r>
            <a:r>
              <a:rPr lang="fr-FR" sz="4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fr-FR" sz="40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mündüak</a:t>
            </a:r>
            <a:r>
              <a:rPr lang="fr-FR" sz="4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? </a:t>
            </a:r>
            <a:r>
              <a:rPr lang="fr-FR" sz="40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Ez</a:t>
            </a:r>
            <a:r>
              <a:rPr lang="fr-FR" sz="4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fr-FR" sz="40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nakian</a:t>
            </a:r>
            <a:r>
              <a:rPr lang="fr-FR" sz="4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fr-FR" sz="40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nik</a:t>
            </a:r>
            <a:r>
              <a:rPr lang="fr-FR" sz="4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….</a:t>
            </a:r>
            <a:r>
              <a:rPr lang="fr-FR" sz="40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ontsa</a:t>
            </a:r>
            <a:r>
              <a:rPr lang="fr-FR" sz="4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da, </a:t>
            </a:r>
            <a:r>
              <a:rPr lang="fr-FR" sz="40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originala</a:t>
            </a:r>
            <a:r>
              <a:rPr lang="fr-FR" sz="4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da !</a:t>
            </a:r>
          </a:p>
          <a:p>
            <a:r>
              <a:rPr lang="fr-FR" sz="4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Nola </a:t>
            </a:r>
            <a:r>
              <a:rPr lang="fr-FR" sz="40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arra</a:t>
            </a:r>
            <a:r>
              <a:rPr lang="fr-FR" sz="4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fr-FR" sz="40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jin</a:t>
            </a:r>
            <a:r>
              <a:rPr lang="fr-FR" sz="4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fr-FR" sz="40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hiz</a:t>
            </a:r>
            <a:r>
              <a:rPr lang="fr-FR" sz="4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? </a:t>
            </a:r>
            <a:br>
              <a:rPr lang="fr-FR" sz="4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fr-FR" sz="40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Hegaltatüz</a:t>
            </a:r>
            <a:r>
              <a:rPr lang="fr-FR" sz="4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! </a:t>
            </a:r>
            <a:r>
              <a:rPr lang="fr-FR" sz="40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Erraiten</a:t>
            </a:r>
            <a:r>
              <a:rPr lang="fr-FR" sz="4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fr-FR" sz="40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dü</a:t>
            </a:r>
            <a:r>
              <a:rPr lang="fr-FR" sz="4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fr-FR" sz="40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parasolak</a:t>
            </a:r>
            <a:r>
              <a:rPr lang="fr-FR" sz="4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. </a:t>
            </a:r>
          </a:p>
          <a:p>
            <a:endParaRPr lang="fr-FR" sz="40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762122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4" name="Espace réservé du contenu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45594"/>
            <a:ext cx="9144000" cy="7003594"/>
          </a:xfrm>
        </p:spPr>
      </p:pic>
    </p:spTree>
    <p:extLst>
      <p:ext uri="{BB962C8B-B14F-4D97-AF65-F5344CB8AC3E}">
        <p14:creationId xmlns:p14="http://schemas.microsoft.com/office/powerpoint/2010/main" val="153934994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/>
          <p:cNvSpPr txBox="1"/>
          <p:nvPr/>
        </p:nvSpPr>
        <p:spPr>
          <a:xfrm>
            <a:off x="539552" y="1340768"/>
            <a:ext cx="8064896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Nik</a:t>
            </a:r>
            <a:r>
              <a:rPr lang="fr-FR" sz="32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fr-FR" sz="32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ere</a:t>
            </a:r>
            <a:r>
              <a:rPr lang="fr-FR" sz="32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fr-FR" sz="32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nahi</a:t>
            </a:r>
            <a:r>
              <a:rPr lang="fr-FR" sz="32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fr-FR" sz="32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düt</a:t>
            </a:r>
            <a:r>
              <a:rPr lang="fr-FR" sz="32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fr-FR" sz="32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beste</a:t>
            </a:r>
            <a:r>
              <a:rPr lang="fr-FR" sz="32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herri bat </a:t>
            </a:r>
            <a:r>
              <a:rPr lang="fr-FR" sz="32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ezagütü</a:t>
            </a:r>
            <a:r>
              <a:rPr lang="fr-FR" sz="32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!</a:t>
            </a:r>
          </a:p>
          <a:p>
            <a:r>
              <a:rPr lang="fr-FR" sz="32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Goazen</a:t>
            </a:r>
            <a:r>
              <a:rPr lang="fr-FR" sz="32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fr-FR" sz="32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alkarrekin</a:t>
            </a:r>
            <a:r>
              <a:rPr lang="fr-FR" sz="32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fr-FR" sz="32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ordüan</a:t>
            </a:r>
            <a:r>
              <a:rPr lang="fr-FR" sz="32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, ados ?</a:t>
            </a:r>
          </a:p>
          <a:p>
            <a:r>
              <a:rPr lang="fr-FR" sz="32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Eta </a:t>
            </a:r>
            <a:r>
              <a:rPr lang="fr-FR" sz="32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haizeak</a:t>
            </a:r>
            <a:r>
              <a:rPr lang="fr-FR" sz="32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fr-FR" sz="32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buhatzen</a:t>
            </a:r>
            <a:r>
              <a:rPr lang="fr-FR" sz="32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fr-FR" sz="32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dü</a:t>
            </a:r>
            <a:r>
              <a:rPr lang="fr-FR" sz="32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, </a:t>
            </a:r>
            <a:r>
              <a:rPr lang="fr-FR" sz="32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buhatzen</a:t>
            </a:r>
            <a:r>
              <a:rPr lang="fr-FR" sz="32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fr-FR" sz="32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dü</a:t>
            </a:r>
            <a:r>
              <a:rPr lang="fr-FR" sz="32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…eta </a:t>
            </a:r>
            <a:r>
              <a:rPr lang="fr-FR" sz="32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eramaiten</a:t>
            </a:r>
            <a:r>
              <a:rPr lang="fr-FR" sz="32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fr-FR" sz="32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dütü</a:t>
            </a:r>
            <a:r>
              <a:rPr lang="fr-FR" sz="32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fr-FR" sz="32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Donapaleurat</a:t>
            </a:r>
            <a:r>
              <a:rPr lang="fr-FR" sz="32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fr-FR" sz="32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edo</a:t>
            </a:r>
            <a:r>
              <a:rPr lang="fr-FR" sz="32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fr-FR" sz="32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Pariserat</a:t>
            </a:r>
            <a:r>
              <a:rPr lang="fr-FR" sz="32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fr-FR" sz="32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edo</a:t>
            </a:r>
            <a:r>
              <a:rPr lang="fr-FR" sz="32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fr-FR" sz="32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Espainialat</a:t>
            </a:r>
            <a:r>
              <a:rPr lang="fr-FR" sz="32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fr-FR" sz="32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edo</a:t>
            </a:r>
            <a:r>
              <a:rPr lang="fr-FR" sz="32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fr-FR" sz="32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Afrikarat</a:t>
            </a:r>
            <a:r>
              <a:rPr lang="fr-FR" sz="32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fr-FR" sz="32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edo</a:t>
            </a:r>
            <a:r>
              <a:rPr lang="fr-FR" sz="32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fr-FR" sz="32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Txinalat</a:t>
            </a:r>
            <a:r>
              <a:rPr lang="fr-FR" sz="32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fr-FR" sz="32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edo</a:t>
            </a:r>
            <a:r>
              <a:rPr lang="fr-FR" sz="32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fr-FR" sz="32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Haitirat</a:t>
            </a:r>
            <a:r>
              <a:rPr lang="fr-FR" sz="32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fr-FR" sz="32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edo</a:t>
            </a:r>
            <a:r>
              <a:rPr lang="fr-FR" sz="32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…</a:t>
            </a:r>
            <a:r>
              <a:rPr lang="fr-FR" sz="32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argizagialat</a:t>
            </a:r>
            <a:r>
              <a:rPr lang="fr-FR" sz="32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!</a:t>
            </a:r>
            <a:endParaRPr lang="fr-FR" sz="32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7621222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oneTexte 2"/>
          <p:cNvSpPr txBox="1"/>
          <p:nvPr/>
        </p:nvSpPr>
        <p:spPr>
          <a:xfrm>
            <a:off x="409433" y="1144019"/>
            <a:ext cx="7978991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u="sng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Parte </a:t>
            </a:r>
            <a:r>
              <a:rPr lang="fr-FR" sz="2800" u="sng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hartü</a:t>
            </a:r>
            <a:r>
              <a:rPr lang="fr-FR" sz="2800" u="sng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fr-FR" sz="2800" u="sng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düen</a:t>
            </a:r>
            <a:r>
              <a:rPr lang="fr-FR" sz="2800" u="sng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fr-FR" sz="2800" u="sng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eskolek</a:t>
            </a:r>
            <a:r>
              <a:rPr lang="fr-FR" sz="2800" u="sng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fr-FR" sz="2800" u="sng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fr-FR" sz="2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fr-FR" sz="2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fr-FR" sz="2800" dirty="0" smtClean="0">
                <a:latin typeface="Verdana" pitchFamily="34" charset="0"/>
                <a:ea typeface="Verdana" pitchFamily="34" charset="0"/>
                <a:cs typeface="Verdana" pitchFamily="34" charset="0"/>
                <a:sym typeface="Wingdings"/>
              </a:rPr>
              <a:t> </a:t>
            </a:r>
            <a:r>
              <a:rPr lang="fr-FR" sz="2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Maule Gaine eta Maule Peko </a:t>
            </a:r>
            <a:r>
              <a:rPr lang="fr-FR" sz="28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eskolak</a:t>
            </a:r>
            <a:r>
              <a:rPr lang="fr-FR" sz="2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fr-FR" sz="2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fr-FR" sz="2800" dirty="0">
                <a:latin typeface="Verdana" pitchFamily="34" charset="0"/>
                <a:ea typeface="Verdana" pitchFamily="34" charset="0"/>
                <a:cs typeface="Verdana" pitchFamily="34" charset="0"/>
                <a:sym typeface="Wingdings"/>
              </a:rPr>
              <a:t> </a:t>
            </a:r>
            <a:r>
              <a:rPr lang="fr-FR" sz="2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Sohütako </a:t>
            </a:r>
            <a:r>
              <a:rPr lang="fr-FR" sz="28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Eperra</a:t>
            </a:r>
            <a:r>
              <a:rPr lang="fr-FR" sz="2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Ikastola</a:t>
            </a:r>
            <a:br>
              <a:rPr lang="fr-FR" sz="2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fr-FR" sz="2800" dirty="0">
                <a:latin typeface="Verdana" pitchFamily="34" charset="0"/>
                <a:ea typeface="Verdana" pitchFamily="34" charset="0"/>
                <a:cs typeface="Verdana" pitchFamily="34" charset="0"/>
                <a:sym typeface="Wingdings"/>
              </a:rPr>
              <a:t> </a:t>
            </a:r>
            <a:r>
              <a:rPr lang="fr-FR" sz="2800" smtClean="0">
                <a:latin typeface="Verdana" pitchFamily="34" charset="0"/>
                <a:ea typeface="Verdana" pitchFamily="34" charset="0"/>
                <a:cs typeface="Verdana" pitchFamily="34" charset="0"/>
              </a:rPr>
              <a:t>Barkoxeko </a:t>
            </a:r>
            <a:r>
              <a:rPr lang="fr-FR" sz="2800" smtClean="0">
                <a:latin typeface="Verdana" pitchFamily="34" charset="0"/>
                <a:ea typeface="Verdana" pitchFamily="34" charset="0"/>
                <a:cs typeface="Verdana" pitchFamily="34" charset="0"/>
              </a:rPr>
              <a:t>eskola</a:t>
            </a:r>
            <a:r>
              <a:rPr lang="fr-FR" sz="2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fr-FR" sz="2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fr-FR" sz="2800" i="1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Ama</a:t>
            </a:r>
            <a:r>
              <a:rPr lang="fr-FR" sz="28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fr-FR" sz="2800" i="1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eskolako</a:t>
            </a:r>
            <a:r>
              <a:rPr lang="fr-FR" sz="28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fr-FR" sz="2800" i="1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haurrak</a:t>
            </a:r>
            <a:r>
              <a:rPr lang="fr-FR" sz="2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fr-FR" sz="2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fr-FR" sz="2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fr-FR" sz="2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fr-FR" sz="2800" u="sng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Eskoletan</a:t>
            </a:r>
            <a:r>
              <a:rPr lang="fr-FR" sz="2800" u="sng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fr-FR" sz="2800" u="sng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igan</a:t>
            </a:r>
            <a:r>
              <a:rPr lang="fr-FR" sz="2800" u="sng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den </a:t>
            </a:r>
            <a:r>
              <a:rPr lang="fr-FR" sz="2800" u="sng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artista</a:t>
            </a:r>
            <a:r>
              <a:rPr lang="fr-FR" sz="2800" u="sng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fr-FR" sz="2800" u="sng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fr-FR" sz="2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fr-FR" sz="2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fr-FR" sz="2800" dirty="0">
                <a:latin typeface="Verdana" pitchFamily="34" charset="0"/>
                <a:ea typeface="Verdana" pitchFamily="34" charset="0"/>
                <a:cs typeface="Verdana" pitchFamily="34" charset="0"/>
                <a:sym typeface="Wingdings"/>
              </a:rPr>
              <a:t> </a:t>
            </a:r>
            <a:r>
              <a:rPr lang="fr-FR" sz="2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Lydia Alkhat-</a:t>
            </a:r>
            <a:r>
              <a:rPr lang="fr-FR" sz="28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Pestacles</a:t>
            </a:r>
            <a:r>
              <a:rPr lang="fr-FR" sz="2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et Compagnie</a:t>
            </a:r>
            <a:endParaRPr lang="fr-FR" sz="28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7126183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oneTexte 3"/>
          <p:cNvSpPr txBox="1"/>
          <p:nvPr/>
        </p:nvSpPr>
        <p:spPr>
          <a:xfrm>
            <a:off x="1115617" y="1556792"/>
            <a:ext cx="6984776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Larrazkena</a:t>
            </a:r>
            <a:r>
              <a:rPr lang="fr-FR" sz="3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da. </a:t>
            </a:r>
            <a:r>
              <a:rPr lang="fr-FR" sz="36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Lea</a:t>
            </a:r>
            <a:r>
              <a:rPr lang="fr-FR" sz="3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fr-FR" sz="36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eskolatik</a:t>
            </a:r>
            <a:r>
              <a:rPr lang="fr-FR" sz="3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fr-FR" sz="36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sartzen</a:t>
            </a:r>
            <a:r>
              <a:rPr lang="fr-FR" sz="3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da. </a:t>
            </a:r>
            <a:r>
              <a:rPr lang="fr-FR" sz="36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Oihanealat</a:t>
            </a:r>
            <a:r>
              <a:rPr lang="fr-FR" sz="3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fr-FR" sz="36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joaiten</a:t>
            </a:r>
            <a:r>
              <a:rPr lang="fr-FR" sz="3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da, </a:t>
            </a:r>
            <a:r>
              <a:rPr lang="fr-FR" sz="36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onddoen</a:t>
            </a:r>
            <a:r>
              <a:rPr lang="fr-FR" sz="3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fr-FR" sz="36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biltzera</a:t>
            </a:r>
            <a:r>
              <a:rPr lang="fr-FR" sz="3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. </a:t>
            </a:r>
            <a:r>
              <a:rPr lang="fr-FR" sz="36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Bena</a:t>
            </a:r>
            <a:r>
              <a:rPr lang="fr-FR" sz="3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, </a:t>
            </a:r>
            <a:r>
              <a:rPr lang="fr-FR" sz="36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haizea</a:t>
            </a:r>
            <a:r>
              <a:rPr lang="fr-FR" sz="3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fr-FR" sz="36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pizten</a:t>
            </a:r>
            <a:r>
              <a:rPr lang="fr-FR" sz="3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da eta </a:t>
            </a:r>
            <a:r>
              <a:rPr lang="fr-FR" sz="36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bere</a:t>
            </a:r>
            <a:r>
              <a:rPr lang="fr-FR" sz="3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fr-FR" sz="36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parasola</a:t>
            </a:r>
            <a:r>
              <a:rPr lang="fr-FR" sz="3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fr-FR" sz="36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hegaltatzen</a:t>
            </a:r>
            <a:r>
              <a:rPr lang="fr-FR" sz="3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da….</a:t>
            </a:r>
            <a:endParaRPr lang="fr-FR" sz="36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727255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4" name="Espace réservé du contenu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286223" cy="6858000"/>
          </a:xfrm>
        </p:spPr>
      </p:pic>
    </p:spTree>
    <p:extLst>
      <p:ext uri="{BB962C8B-B14F-4D97-AF65-F5344CB8AC3E}">
        <p14:creationId xmlns:p14="http://schemas.microsoft.com/office/powerpoint/2010/main" val="21406285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/>
          <p:cNvSpPr txBox="1"/>
          <p:nvPr/>
        </p:nvSpPr>
        <p:spPr>
          <a:xfrm>
            <a:off x="1403648" y="1916832"/>
            <a:ext cx="6552728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Haizeak</a:t>
            </a:r>
            <a:r>
              <a:rPr lang="fr-FR" sz="4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fr-FR" sz="44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buhatzen</a:t>
            </a:r>
            <a:r>
              <a:rPr lang="fr-FR" sz="4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fr-FR" sz="44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dü</a:t>
            </a:r>
            <a:r>
              <a:rPr lang="fr-FR" sz="4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. </a:t>
            </a:r>
            <a:r>
              <a:rPr lang="fr-FR" sz="44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Parasola</a:t>
            </a:r>
            <a:r>
              <a:rPr lang="fr-FR" sz="4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fr-FR" sz="44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joaiten</a:t>
            </a:r>
            <a:r>
              <a:rPr lang="fr-FR" sz="4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da </a:t>
            </a:r>
            <a:r>
              <a:rPr lang="fr-FR" sz="44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hirukien</a:t>
            </a:r>
            <a:r>
              <a:rPr lang="fr-FR" sz="4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fr-FR" sz="44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herriala</a:t>
            </a:r>
            <a:r>
              <a:rPr lang="fr-FR" sz="4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….</a:t>
            </a:r>
            <a:endParaRPr lang="fr-FR" sz="44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762122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4" name="Espace réservé du contenu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96552" y="0"/>
            <a:ext cx="10319953" cy="6858000"/>
          </a:xfrm>
        </p:spPr>
      </p:pic>
    </p:spTree>
    <p:extLst>
      <p:ext uri="{BB962C8B-B14F-4D97-AF65-F5344CB8AC3E}">
        <p14:creationId xmlns:p14="http://schemas.microsoft.com/office/powerpoint/2010/main" val="31374966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/>
          <p:cNvSpPr txBox="1"/>
          <p:nvPr/>
        </p:nvSpPr>
        <p:spPr>
          <a:xfrm>
            <a:off x="1691680" y="1916832"/>
            <a:ext cx="6023323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Parasola</a:t>
            </a:r>
            <a:r>
              <a:rPr lang="fr-FR" sz="4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fr-FR" sz="44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erorten</a:t>
            </a:r>
            <a:r>
              <a:rPr lang="fr-FR" sz="4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da </a:t>
            </a:r>
            <a:r>
              <a:rPr lang="fr-FR" sz="44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otoaren</a:t>
            </a:r>
            <a:r>
              <a:rPr lang="fr-FR" sz="4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fr-FR" sz="44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gaineala</a:t>
            </a:r>
            <a:r>
              <a:rPr lang="fr-FR" sz="4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. Eta min </a:t>
            </a:r>
            <a:r>
              <a:rPr lang="fr-FR" sz="44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dü</a:t>
            </a:r>
            <a:r>
              <a:rPr lang="fr-FR" sz="4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AIEIA !</a:t>
            </a:r>
            <a:endParaRPr lang="fr-FR" sz="44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762122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4" name="Espace réservé du contenu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96552" y="0"/>
            <a:ext cx="9992106" cy="6858000"/>
          </a:xfrm>
        </p:spPr>
      </p:pic>
    </p:spTree>
    <p:extLst>
      <p:ext uri="{BB962C8B-B14F-4D97-AF65-F5344CB8AC3E}">
        <p14:creationId xmlns:p14="http://schemas.microsoft.com/office/powerpoint/2010/main" val="25855743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/>
          <p:cNvSpPr txBox="1"/>
          <p:nvPr/>
        </p:nvSpPr>
        <p:spPr>
          <a:xfrm>
            <a:off x="1390911" y="2204864"/>
            <a:ext cx="6048672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‘</a:t>
            </a:r>
            <a:r>
              <a:rPr lang="fr-FR" sz="44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Otoi</a:t>
            </a:r>
            <a:r>
              <a:rPr lang="fr-FR" sz="4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, </a:t>
            </a:r>
            <a:r>
              <a:rPr lang="fr-FR" sz="44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otoi</a:t>
            </a:r>
            <a:r>
              <a:rPr lang="fr-FR" sz="4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, </a:t>
            </a:r>
            <a:r>
              <a:rPr lang="fr-FR" sz="44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haizea</a:t>
            </a:r>
            <a:r>
              <a:rPr lang="fr-FR" sz="4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fr-FR" sz="44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buha</a:t>
            </a:r>
            <a:r>
              <a:rPr lang="fr-FR" sz="4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fr-FR" sz="44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ezak</a:t>
            </a:r>
            <a:r>
              <a:rPr lang="fr-FR" sz="4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! </a:t>
            </a:r>
            <a:r>
              <a:rPr lang="fr-FR" sz="44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Zelüala</a:t>
            </a:r>
            <a:r>
              <a:rPr lang="fr-FR" sz="4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fr-FR" sz="44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joan</a:t>
            </a:r>
            <a:r>
              <a:rPr lang="fr-FR" sz="4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fr-FR" sz="44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nahi</a:t>
            </a:r>
            <a:r>
              <a:rPr lang="fr-FR" sz="4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fr-FR" sz="44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düt</a:t>
            </a:r>
            <a:r>
              <a:rPr lang="fr-FR" sz="4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!’</a:t>
            </a:r>
            <a:endParaRPr lang="fr-FR" sz="44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762122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hème Office">
  <a:themeElements>
    <a:clrScheme name="Bureau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Bureau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Bureau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</TotalTime>
  <Words>236</Words>
  <Application>Microsoft Office PowerPoint</Application>
  <PresentationFormat>Affichage à l'écran (4:3)</PresentationFormat>
  <Paragraphs>21</Paragraphs>
  <Slides>26</Slides>
  <Notes>1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26</vt:i4>
      </vt:variant>
    </vt:vector>
  </HeadingPairs>
  <TitlesOfParts>
    <vt:vector size="27" baseType="lpstr">
      <vt:lpstr>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maritxu lacarrieu</dc:creator>
  <cp:lastModifiedBy>test</cp:lastModifiedBy>
  <cp:revision>24</cp:revision>
  <cp:lastPrinted>2012-04-23T08:34:16Z</cp:lastPrinted>
  <dcterms:created xsi:type="dcterms:W3CDTF">2012-04-02T07:45:19Z</dcterms:created>
  <dcterms:modified xsi:type="dcterms:W3CDTF">2012-04-23T09:19:17Z</dcterms:modified>
</cp:coreProperties>
</file>